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83" r:id="rId3"/>
    <p:sldId id="257" r:id="rId4"/>
    <p:sldId id="259" r:id="rId5"/>
    <p:sldId id="260" r:id="rId6"/>
    <p:sldId id="284" r:id="rId7"/>
    <p:sldId id="261" r:id="rId8"/>
    <p:sldId id="286" r:id="rId9"/>
    <p:sldId id="277" r:id="rId10"/>
    <p:sldId id="269" r:id="rId11"/>
    <p:sldId id="270" r:id="rId12"/>
    <p:sldId id="264" r:id="rId13"/>
    <p:sldId id="275" r:id="rId14"/>
    <p:sldId id="265" r:id="rId15"/>
    <p:sldId id="281" r:id="rId16"/>
    <p:sldId id="279" r:id="rId17"/>
    <p:sldId id="28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201"/>
    <p:restoredTop sz="95794"/>
  </p:normalViewPr>
  <p:slideViewPr>
    <p:cSldViewPr snapToGrid="0" snapToObjects="1">
      <p:cViewPr varScale="1">
        <p:scale>
          <a:sx n="72" d="100"/>
          <a:sy n="72" d="100"/>
        </p:scale>
        <p:origin x="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75C7CC-C9EA-4973-9245-33EE273ED5EC}" type="doc">
      <dgm:prSet loTypeId="urn:microsoft.com/office/officeart/2005/8/layout/vList2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C51AB01-D176-403D-AB94-5860CB892B03}">
      <dgm:prSet custT="1"/>
      <dgm:spPr/>
      <dgm:t>
        <a:bodyPr/>
        <a:lstStyle/>
        <a:p>
          <a:r>
            <a:rPr lang="en-CA" sz="3600" dirty="0"/>
            <a:t>For more details check out….</a:t>
          </a:r>
        </a:p>
        <a:p>
          <a:r>
            <a:rPr lang="en-CA" sz="3600" dirty="0"/>
            <a:t>Pg 18</a:t>
          </a:r>
        </a:p>
        <a:p>
          <a:r>
            <a:rPr lang="en-US" sz="3600" dirty="0"/>
            <a:t>Pg 12</a:t>
          </a:r>
        </a:p>
      </dgm:t>
    </dgm:pt>
    <dgm:pt modelId="{9114442E-797F-4F25-AE1E-2713294BBA1D}" type="parTrans" cxnId="{13879A38-44A9-464F-A22A-E7C3C5164F58}">
      <dgm:prSet/>
      <dgm:spPr/>
      <dgm:t>
        <a:bodyPr/>
        <a:lstStyle/>
        <a:p>
          <a:endParaRPr lang="en-US"/>
        </a:p>
      </dgm:t>
    </dgm:pt>
    <dgm:pt modelId="{48CA93AF-85AA-4BB2-B843-BB4B6E1C9EC8}" type="sibTrans" cxnId="{13879A38-44A9-464F-A22A-E7C3C5164F58}">
      <dgm:prSet/>
      <dgm:spPr/>
      <dgm:t>
        <a:bodyPr/>
        <a:lstStyle/>
        <a:p>
          <a:endParaRPr lang="en-US"/>
        </a:p>
      </dgm:t>
    </dgm:pt>
    <dgm:pt modelId="{48460B19-E2A1-8D48-868B-FAC40FE43738}" type="pres">
      <dgm:prSet presAssocID="{3E75C7CC-C9EA-4973-9245-33EE273ED5EC}" presName="linear" presStyleCnt="0">
        <dgm:presLayoutVars>
          <dgm:animLvl val="lvl"/>
          <dgm:resizeHandles val="exact"/>
        </dgm:presLayoutVars>
      </dgm:prSet>
      <dgm:spPr/>
    </dgm:pt>
    <dgm:pt modelId="{EAB031FF-4BAA-C542-B570-17DE5E71C898}" type="pres">
      <dgm:prSet presAssocID="{BC51AB01-D176-403D-AB94-5860CB892B03}" presName="parentText" presStyleLbl="node1" presStyleIdx="0" presStyleCnt="1" custScaleY="698914">
        <dgm:presLayoutVars>
          <dgm:chMax val="0"/>
          <dgm:bulletEnabled val="1"/>
        </dgm:presLayoutVars>
      </dgm:prSet>
      <dgm:spPr/>
    </dgm:pt>
  </dgm:ptLst>
  <dgm:cxnLst>
    <dgm:cxn modelId="{13879A38-44A9-464F-A22A-E7C3C5164F58}" srcId="{3E75C7CC-C9EA-4973-9245-33EE273ED5EC}" destId="{BC51AB01-D176-403D-AB94-5860CB892B03}" srcOrd="0" destOrd="0" parTransId="{9114442E-797F-4F25-AE1E-2713294BBA1D}" sibTransId="{48CA93AF-85AA-4BB2-B843-BB4B6E1C9EC8}"/>
    <dgm:cxn modelId="{F87BDA5D-6339-4340-99B7-CA9616A19C01}" type="presOf" srcId="{BC51AB01-D176-403D-AB94-5860CB892B03}" destId="{EAB031FF-4BAA-C542-B570-17DE5E71C898}" srcOrd="0" destOrd="0" presId="urn:microsoft.com/office/officeart/2005/8/layout/vList2"/>
    <dgm:cxn modelId="{C4E8B471-F3F6-1D47-865B-BA31555E0447}" type="presOf" srcId="{3E75C7CC-C9EA-4973-9245-33EE273ED5EC}" destId="{48460B19-E2A1-8D48-868B-FAC40FE43738}" srcOrd="0" destOrd="0" presId="urn:microsoft.com/office/officeart/2005/8/layout/vList2"/>
    <dgm:cxn modelId="{066F2769-ED54-CA48-AAFE-222B1AF6DF43}" type="presParOf" srcId="{48460B19-E2A1-8D48-868B-FAC40FE43738}" destId="{EAB031FF-4BAA-C542-B570-17DE5E71C89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75C7CC-C9EA-4973-9245-33EE273ED5EC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C51AB01-D176-403D-AB94-5860CB892B03}">
      <dgm:prSet/>
      <dgm:spPr/>
      <dgm:t>
        <a:bodyPr/>
        <a:lstStyle/>
        <a:p>
          <a:r>
            <a:rPr lang="en-CA" dirty="0"/>
            <a:t>We consider motions pertaining to Area matters and matters that we may wish to suggest be considered by the Conference affecting A.A. as a whole.</a:t>
          </a:r>
          <a:endParaRPr lang="en-US" dirty="0"/>
        </a:p>
      </dgm:t>
    </dgm:pt>
    <dgm:pt modelId="{9114442E-797F-4F25-AE1E-2713294BBA1D}" type="parTrans" cxnId="{13879A38-44A9-464F-A22A-E7C3C5164F58}">
      <dgm:prSet/>
      <dgm:spPr/>
      <dgm:t>
        <a:bodyPr/>
        <a:lstStyle/>
        <a:p>
          <a:endParaRPr lang="en-US"/>
        </a:p>
      </dgm:t>
    </dgm:pt>
    <dgm:pt modelId="{48CA93AF-85AA-4BB2-B843-BB4B6E1C9EC8}" type="sibTrans" cxnId="{13879A38-44A9-464F-A22A-E7C3C5164F58}">
      <dgm:prSet/>
      <dgm:spPr/>
      <dgm:t>
        <a:bodyPr/>
        <a:lstStyle/>
        <a:p>
          <a:endParaRPr lang="en-US"/>
        </a:p>
      </dgm:t>
    </dgm:pt>
    <dgm:pt modelId="{20078EAD-5AAB-BC4D-A724-B63B6B408802}" type="pres">
      <dgm:prSet presAssocID="{3E75C7CC-C9EA-4973-9245-33EE273ED5EC}" presName="linear" presStyleCnt="0">
        <dgm:presLayoutVars>
          <dgm:animLvl val="lvl"/>
          <dgm:resizeHandles val="exact"/>
        </dgm:presLayoutVars>
      </dgm:prSet>
      <dgm:spPr/>
    </dgm:pt>
    <dgm:pt modelId="{3336B683-16D9-CF41-92EC-AEB792DFCE00}" type="pres">
      <dgm:prSet presAssocID="{BC51AB01-D176-403D-AB94-5860CB892B0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3879A38-44A9-464F-A22A-E7C3C5164F58}" srcId="{3E75C7CC-C9EA-4973-9245-33EE273ED5EC}" destId="{BC51AB01-D176-403D-AB94-5860CB892B03}" srcOrd="0" destOrd="0" parTransId="{9114442E-797F-4F25-AE1E-2713294BBA1D}" sibTransId="{48CA93AF-85AA-4BB2-B843-BB4B6E1C9EC8}"/>
    <dgm:cxn modelId="{978D41E4-BD20-E947-AA3F-6B6C75A1CB10}" type="presOf" srcId="{3E75C7CC-C9EA-4973-9245-33EE273ED5EC}" destId="{20078EAD-5AAB-BC4D-A724-B63B6B408802}" srcOrd="0" destOrd="0" presId="urn:microsoft.com/office/officeart/2005/8/layout/vList2"/>
    <dgm:cxn modelId="{ECB858F3-E954-B847-85C8-0269D15AEC1C}" type="presOf" srcId="{BC51AB01-D176-403D-AB94-5860CB892B03}" destId="{3336B683-16D9-CF41-92EC-AEB792DFCE00}" srcOrd="0" destOrd="0" presId="urn:microsoft.com/office/officeart/2005/8/layout/vList2"/>
    <dgm:cxn modelId="{671D8DF6-AA7F-604B-ABF4-CDB366583E3A}" type="presParOf" srcId="{20078EAD-5AAB-BC4D-A724-B63B6B408802}" destId="{3336B683-16D9-CF41-92EC-AEB792DFCE0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CCCF53-6C73-4A37-BD3B-94A5145506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062D246-2D3B-4ED3-A862-6B3D5FF12D4D}">
      <dgm:prSet custT="1"/>
      <dgm:spPr/>
      <dgm:t>
        <a:bodyPr/>
        <a:lstStyle/>
        <a:p>
          <a:r>
            <a:rPr lang="en-US" sz="2400" b="1" u="sng" dirty="0"/>
            <a:t>MOTION GUIDE</a:t>
          </a:r>
          <a:r>
            <a:rPr lang="en-US" sz="1700" dirty="0"/>
            <a:t>:</a:t>
          </a:r>
        </a:p>
      </dgm:t>
    </dgm:pt>
    <dgm:pt modelId="{A1106B30-AB8D-4471-8087-6E4C07C0F53A}" type="parTrans" cxnId="{F91B3F64-12CA-4E37-86D1-6465316A8CBC}">
      <dgm:prSet/>
      <dgm:spPr/>
      <dgm:t>
        <a:bodyPr/>
        <a:lstStyle/>
        <a:p>
          <a:endParaRPr lang="en-US"/>
        </a:p>
      </dgm:t>
    </dgm:pt>
    <dgm:pt modelId="{43E706C2-E5BB-472D-832A-347CA1529656}" type="sibTrans" cxnId="{F91B3F64-12CA-4E37-86D1-6465316A8CBC}">
      <dgm:prSet/>
      <dgm:spPr/>
      <dgm:t>
        <a:bodyPr/>
        <a:lstStyle/>
        <a:p>
          <a:endParaRPr lang="en-US"/>
        </a:p>
      </dgm:t>
    </dgm:pt>
    <dgm:pt modelId="{21054BB5-0D74-4D3E-A8C4-6DCB6636232D}">
      <dgm:prSet/>
      <dgm:spPr/>
      <dgm:t>
        <a:bodyPr/>
        <a:lstStyle/>
        <a:p>
          <a:r>
            <a:rPr lang="en-US"/>
            <a:t>This guide is intended to provide assistance  to our fellowship when drafting motions.</a:t>
          </a:r>
        </a:p>
      </dgm:t>
    </dgm:pt>
    <dgm:pt modelId="{06E965FA-01B2-45ED-BE37-3588A22CA29C}" type="parTrans" cxnId="{8F435625-2F50-41A4-899D-E56CD271271E}">
      <dgm:prSet/>
      <dgm:spPr/>
      <dgm:t>
        <a:bodyPr/>
        <a:lstStyle/>
        <a:p>
          <a:endParaRPr lang="en-US"/>
        </a:p>
      </dgm:t>
    </dgm:pt>
    <dgm:pt modelId="{ED2CB98A-5DCC-4366-88E2-83D00E29A7C9}" type="sibTrans" cxnId="{8F435625-2F50-41A4-899D-E56CD271271E}">
      <dgm:prSet/>
      <dgm:spPr/>
      <dgm:t>
        <a:bodyPr/>
        <a:lstStyle/>
        <a:p>
          <a:endParaRPr lang="en-US"/>
        </a:p>
      </dgm:t>
    </dgm:pt>
    <dgm:pt modelId="{46399DB1-03F3-472B-9259-8AF2759635B2}">
      <dgm:prSet/>
      <dgm:spPr/>
      <dgm:t>
        <a:bodyPr/>
        <a:lstStyle/>
        <a:p>
          <a:r>
            <a:rPr lang="en-US"/>
            <a:t>Downloadable:</a:t>
          </a:r>
        </a:p>
      </dgm:t>
    </dgm:pt>
    <dgm:pt modelId="{2C474810-D868-4FDE-8ACC-BCAAEEBAFC37}" type="parTrans" cxnId="{B47151F7-BBA6-4393-81B5-DA63AEC5B51A}">
      <dgm:prSet/>
      <dgm:spPr/>
      <dgm:t>
        <a:bodyPr/>
        <a:lstStyle/>
        <a:p>
          <a:endParaRPr lang="en-US"/>
        </a:p>
      </dgm:t>
    </dgm:pt>
    <dgm:pt modelId="{1C897059-C834-43B8-B910-C0BAC8C6354B}" type="sibTrans" cxnId="{B47151F7-BBA6-4393-81B5-DA63AEC5B51A}">
      <dgm:prSet/>
      <dgm:spPr/>
      <dgm:t>
        <a:bodyPr/>
        <a:lstStyle/>
        <a:p>
          <a:endParaRPr lang="en-US"/>
        </a:p>
      </dgm:t>
    </dgm:pt>
    <dgm:pt modelId="{8F4DC07A-97F5-45E4-B203-AF3F91541283}">
      <dgm:prSet/>
      <dgm:spPr/>
      <dgm:t>
        <a:bodyPr/>
        <a:lstStyle/>
        <a:p>
          <a:r>
            <a:rPr lang="en-US"/>
            <a:t>Login Side of BC/Yukon website: </a:t>
          </a:r>
        </a:p>
      </dgm:t>
    </dgm:pt>
    <dgm:pt modelId="{12423AF8-ABDD-4232-8956-FB173C627B95}" type="parTrans" cxnId="{BF584904-7E0A-43D1-8CEF-6D323601E3A0}">
      <dgm:prSet/>
      <dgm:spPr/>
      <dgm:t>
        <a:bodyPr/>
        <a:lstStyle/>
        <a:p>
          <a:endParaRPr lang="en-US"/>
        </a:p>
      </dgm:t>
    </dgm:pt>
    <dgm:pt modelId="{A30D5E48-EC62-4E44-8FCA-7CD7D78DAA40}" type="sibTrans" cxnId="{BF584904-7E0A-43D1-8CEF-6D323601E3A0}">
      <dgm:prSet/>
      <dgm:spPr/>
      <dgm:t>
        <a:bodyPr/>
        <a:lstStyle/>
        <a:p>
          <a:endParaRPr lang="en-US"/>
        </a:p>
      </dgm:t>
    </dgm:pt>
    <dgm:pt modelId="{B2AF912B-AEE9-4BC1-9C6C-00D2FE3576A7}">
      <dgm:prSet/>
      <dgm:spPr/>
      <dgm:t>
        <a:bodyPr/>
        <a:lstStyle/>
        <a:p>
          <a:pPr algn="l"/>
          <a:r>
            <a:rPr lang="en-US"/>
            <a:t>Services </a:t>
          </a:r>
        </a:p>
      </dgm:t>
    </dgm:pt>
    <dgm:pt modelId="{587AAFE7-2979-4786-AB63-263DD9256724}" type="parTrans" cxnId="{A7514F81-D2ED-4379-AE14-B105A33A4FF5}">
      <dgm:prSet/>
      <dgm:spPr/>
      <dgm:t>
        <a:bodyPr/>
        <a:lstStyle/>
        <a:p>
          <a:endParaRPr lang="en-US"/>
        </a:p>
      </dgm:t>
    </dgm:pt>
    <dgm:pt modelId="{85BDA259-F089-44A8-A9BB-7785EF322F8D}" type="sibTrans" cxnId="{A7514F81-D2ED-4379-AE14-B105A33A4FF5}">
      <dgm:prSet/>
      <dgm:spPr/>
      <dgm:t>
        <a:bodyPr/>
        <a:lstStyle/>
        <a:p>
          <a:endParaRPr lang="en-US"/>
        </a:p>
      </dgm:t>
    </dgm:pt>
    <dgm:pt modelId="{BF7C9CC7-5DF8-4FB1-8B2E-A7583798E001}">
      <dgm:prSet/>
      <dgm:spPr/>
      <dgm:t>
        <a:bodyPr/>
        <a:lstStyle/>
        <a:p>
          <a:r>
            <a:rPr lang="en-US" dirty="0">
              <a:sym typeface="Wingdings" panose="05000000000000000000" pitchFamily="2" charset="2"/>
            </a:rPr>
            <a:t></a:t>
          </a:r>
          <a:r>
            <a:rPr lang="en-US" dirty="0"/>
            <a:t> Service Materials</a:t>
          </a:r>
        </a:p>
      </dgm:t>
    </dgm:pt>
    <dgm:pt modelId="{D18BCDAF-2BF4-44A7-9F95-A9774AB3B072}" type="parTrans" cxnId="{E89E7AEA-57C6-412A-8E9A-2C437A7628C1}">
      <dgm:prSet/>
      <dgm:spPr/>
      <dgm:t>
        <a:bodyPr/>
        <a:lstStyle/>
        <a:p>
          <a:endParaRPr lang="en-US"/>
        </a:p>
      </dgm:t>
    </dgm:pt>
    <dgm:pt modelId="{CE4FCF79-9FEB-4725-984B-2850BB9EB7B8}" type="sibTrans" cxnId="{E89E7AEA-57C6-412A-8E9A-2C437A7628C1}">
      <dgm:prSet/>
      <dgm:spPr/>
      <dgm:t>
        <a:bodyPr/>
        <a:lstStyle/>
        <a:p>
          <a:endParaRPr lang="en-US"/>
        </a:p>
      </dgm:t>
    </dgm:pt>
    <dgm:pt modelId="{5B9A87F7-6D5D-2E45-9675-A1C841F4DF45}" type="pres">
      <dgm:prSet presAssocID="{60CCCF53-6C73-4A37-BD3B-94A5145506C7}" presName="linear" presStyleCnt="0">
        <dgm:presLayoutVars>
          <dgm:animLvl val="lvl"/>
          <dgm:resizeHandles val="exact"/>
        </dgm:presLayoutVars>
      </dgm:prSet>
      <dgm:spPr/>
    </dgm:pt>
    <dgm:pt modelId="{F5D1193D-0D5D-EB4A-9430-9A0C7F47EC54}" type="pres">
      <dgm:prSet presAssocID="{D062D246-2D3B-4ED3-A862-6B3D5FF12D4D}" presName="parentText" presStyleLbl="node1" presStyleIdx="0" presStyleCnt="6" custLinFactNeighborY="7682">
        <dgm:presLayoutVars>
          <dgm:chMax val="0"/>
          <dgm:bulletEnabled val="1"/>
        </dgm:presLayoutVars>
      </dgm:prSet>
      <dgm:spPr/>
    </dgm:pt>
    <dgm:pt modelId="{42A822A3-B1E2-AC4F-B301-A22611E832D4}" type="pres">
      <dgm:prSet presAssocID="{43E706C2-E5BB-472D-832A-347CA1529656}" presName="spacer" presStyleCnt="0"/>
      <dgm:spPr/>
    </dgm:pt>
    <dgm:pt modelId="{FB5D6AFA-E408-C047-B715-3D794EC18EEE}" type="pres">
      <dgm:prSet presAssocID="{21054BB5-0D74-4D3E-A8C4-6DCB6636232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CF64198-1CCA-4E4D-944E-3187E404EA47}" type="pres">
      <dgm:prSet presAssocID="{ED2CB98A-5DCC-4366-88E2-83D00E29A7C9}" presName="spacer" presStyleCnt="0"/>
      <dgm:spPr/>
    </dgm:pt>
    <dgm:pt modelId="{F97D89D7-A90C-B440-BAC0-168A89ABB2B8}" type="pres">
      <dgm:prSet presAssocID="{46399DB1-03F3-472B-9259-8AF2759635B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B1F1AE5-EE4E-7443-881C-5AA709FA9A35}" type="pres">
      <dgm:prSet presAssocID="{1C897059-C834-43B8-B910-C0BAC8C6354B}" presName="spacer" presStyleCnt="0"/>
      <dgm:spPr/>
    </dgm:pt>
    <dgm:pt modelId="{DFC0914F-E020-9A40-AA29-207DDCF92EA6}" type="pres">
      <dgm:prSet presAssocID="{8F4DC07A-97F5-45E4-B203-AF3F9154128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12D02E0-0BBD-C042-A459-95771F595754}" type="pres">
      <dgm:prSet presAssocID="{A30D5E48-EC62-4E44-8FCA-7CD7D78DAA40}" presName="spacer" presStyleCnt="0"/>
      <dgm:spPr/>
    </dgm:pt>
    <dgm:pt modelId="{6CB1D738-52BE-DA45-8357-19630D69F17A}" type="pres">
      <dgm:prSet presAssocID="{B2AF912B-AEE9-4BC1-9C6C-00D2FE3576A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8911A50-B436-6740-9580-6588A2773703}" type="pres">
      <dgm:prSet presAssocID="{85BDA259-F089-44A8-A9BB-7785EF322F8D}" presName="spacer" presStyleCnt="0"/>
      <dgm:spPr/>
    </dgm:pt>
    <dgm:pt modelId="{6E18AC32-BD80-A44A-96EA-7D72BC2E3D3B}" type="pres">
      <dgm:prSet presAssocID="{BF7C9CC7-5DF8-4FB1-8B2E-A7583798E00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F584904-7E0A-43D1-8CEF-6D323601E3A0}" srcId="{60CCCF53-6C73-4A37-BD3B-94A5145506C7}" destId="{8F4DC07A-97F5-45E4-B203-AF3F91541283}" srcOrd="3" destOrd="0" parTransId="{12423AF8-ABDD-4232-8956-FB173C627B95}" sibTransId="{A30D5E48-EC62-4E44-8FCA-7CD7D78DAA40}"/>
    <dgm:cxn modelId="{8F435625-2F50-41A4-899D-E56CD271271E}" srcId="{60CCCF53-6C73-4A37-BD3B-94A5145506C7}" destId="{21054BB5-0D74-4D3E-A8C4-6DCB6636232D}" srcOrd="1" destOrd="0" parTransId="{06E965FA-01B2-45ED-BE37-3588A22CA29C}" sibTransId="{ED2CB98A-5DCC-4366-88E2-83D00E29A7C9}"/>
    <dgm:cxn modelId="{BEF49827-3879-564A-85E6-3DFF1E29C2D5}" type="presOf" srcId="{8F4DC07A-97F5-45E4-B203-AF3F91541283}" destId="{DFC0914F-E020-9A40-AA29-207DDCF92EA6}" srcOrd="0" destOrd="0" presId="urn:microsoft.com/office/officeart/2005/8/layout/vList2"/>
    <dgm:cxn modelId="{0CB3D439-BA58-8647-AF8D-59FEC2908593}" type="presOf" srcId="{60CCCF53-6C73-4A37-BD3B-94A5145506C7}" destId="{5B9A87F7-6D5D-2E45-9675-A1C841F4DF45}" srcOrd="0" destOrd="0" presId="urn:microsoft.com/office/officeart/2005/8/layout/vList2"/>
    <dgm:cxn modelId="{F91B3F64-12CA-4E37-86D1-6465316A8CBC}" srcId="{60CCCF53-6C73-4A37-BD3B-94A5145506C7}" destId="{D062D246-2D3B-4ED3-A862-6B3D5FF12D4D}" srcOrd="0" destOrd="0" parTransId="{A1106B30-AB8D-4471-8087-6E4C07C0F53A}" sibTransId="{43E706C2-E5BB-472D-832A-347CA1529656}"/>
    <dgm:cxn modelId="{A7514F81-D2ED-4379-AE14-B105A33A4FF5}" srcId="{60CCCF53-6C73-4A37-BD3B-94A5145506C7}" destId="{B2AF912B-AEE9-4BC1-9C6C-00D2FE3576A7}" srcOrd="4" destOrd="0" parTransId="{587AAFE7-2979-4786-AB63-263DD9256724}" sibTransId="{85BDA259-F089-44A8-A9BB-7785EF322F8D}"/>
    <dgm:cxn modelId="{8C20FB8D-D09E-3F46-8B84-D5C0B30ED10D}" type="presOf" srcId="{BF7C9CC7-5DF8-4FB1-8B2E-A7583798E001}" destId="{6E18AC32-BD80-A44A-96EA-7D72BC2E3D3B}" srcOrd="0" destOrd="0" presId="urn:microsoft.com/office/officeart/2005/8/layout/vList2"/>
    <dgm:cxn modelId="{B7489F9B-D198-9A4B-94F3-B2CD41D35DCB}" type="presOf" srcId="{B2AF912B-AEE9-4BC1-9C6C-00D2FE3576A7}" destId="{6CB1D738-52BE-DA45-8357-19630D69F17A}" srcOrd="0" destOrd="0" presId="urn:microsoft.com/office/officeart/2005/8/layout/vList2"/>
    <dgm:cxn modelId="{8108B0AD-F4CA-544C-BFED-4EF3FE3CDEA6}" type="presOf" srcId="{21054BB5-0D74-4D3E-A8C4-6DCB6636232D}" destId="{FB5D6AFA-E408-C047-B715-3D794EC18EEE}" srcOrd="0" destOrd="0" presId="urn:microsoft.com/office/officeart/2005/8/layout/vList2"/>
    <dgm:cxn modelId="{72D278E0-FF5A-1340-88CC-A3665B52E32A}" type="presOf" srcId="{D062D246-2D3B-4ED3-A862-6B3D5FF12D4D}" destId="{F5D1193D-0D5D-EB4A-9430-9A0C7F47EC54}" srcOrd="0" destOrd="0" presId="urn:microsoft.com/office/officeart/2005/8/layout/vList2"/>
    <dgm:cxn modelId="{557296E7-7683-0647-BDA0-4C2EDA2E2DBE}" type="presOf" srcId="{46399DB1-03F3-472B-9259-8AF2759635B2}" destId="{F97D89D7-A90C-B440-BAC0-168A89ABB2B8}" srcOrd="0" destOrd="0" presId="urn:microsoft.com/office/officeart/2005/8/layout/vList2"/>
    <dgm:cxn modelId="{E89E7AEA-57C6-412A-8E9A-2C437A7628C1}" srcId="{60CCCF53-6C73-4A37-BD3B-94A5145506C7}" destId="{BF7C9CC7-5DF8-4FB1-8B2E-A7583798E001}" srcOrd="5" destOrd="0" parTransId="{D18BCDAF-2BF4-44A7-9F95-A9774AB3B072}" sibTransId="{CE4FCF79-9FEB-4725-984B-2850BB9EB7B8}"/>
    <dgm:cxn modelId="{B47151F7-BBA6-4393-81B5-DA63AEC5B51A}" srcId="{60CCCF53-6C73-4A37-BD3B-94A5145506C7}" destId="{46399DB1-03F3-472B-9259-8AF2759635B2}" srcOrd="2" destOrd="0" parTransId="{2C474810-D868-4FDE-8ACC-BCAAEEBAFC37}" sibTransId="{1C897059-C834-43B8-B910-C0BAC8C6354B}"/>
    <dgm:cxn modelId="{CDA91FFB-1374-7548-86C5-F5B5D089186B}" type="presParOf" srcId="{5B9A87F7-6D5D-2E45-9675-A1C841F4DF45}" destId="{F5D1193D-0D5D-EB4A-9430-9A0C7F47EC54}" srcOrd="0" destOrd="0" presId="urn:microsoft.com/office/officeart/2005/8/layout/vList2"/>
    <dgm:cxn modelId="{A2A92670-AFA2-BE49-A465-D8D0B296906A}" type="presParOf" srcId="{5B9A87F7-6D5D-2E45-9675-A1C841F4DF45}" destId="{42A822A3-B1E2-AC4F-B301-A22611E832D4}" srcOrd="1" destOrd="0" presId="urn:microsoft.com/office/officeart/2005/8/layout/vList2"/>
    <dgm:cxn modelId="{3E31630E-7FE8-DE48-80DE-318BF64CA28B}" type="presParOf" srcId="{5B9A87F7-6D5D-2E45-9675-A1C841F4DF45}" destId="{FB5D6AFA-E408-C047-B715-3D794EC18EEE}" srcOrd="2" destOrd="0" presId="urn:microsoft.com/office/officeart/2005/8/layout/vList2"/>
    <dgm:cxn modelId="{5C87A988-194A-6949-99B4-CBDD662052EB}" type="presParOf" srcId="{5B9A87F7-6D5D-2E45-9675-A1C841F4DF45}" destId="{6CF64198-1CCA-4E4D-944E-3187E404EA47}" srcOrd="3" destOrd="0" presId="urn:microsoft.com/office/officeart/2005/8/layout/vList2"/>
    <dgm:cxn modelId="{D1DA3939-8CD0-924E-9BED-54E9922330FF}" type="presParOf" srcId="{5B9A87F7-6D5D-2E45-9675-A1C841F4DF45}" destId="{F97D89D7-A90C-B440-BAC0-168A89ABB2B8}" srcOrd="4" destOrd="0" presId="urn:microsoft.com/office/officeart/2005/8/layout/vList2"/>
    <dgm:cxn modelId="{B024779A-DB3F-4244-8D01-A1B3C0BB7103}" type="presParOf" srcId="{5B9A87F7-6D5D-2E45-9675-A1C841F4DF45}" destId="{8B1F1AE5-EE4E-7443-881C-5AA709FA9A35}" srcOrd="5" destOrd="0" presId="urn:microsoft.com/office/officeart/2005/8/layout/vList2"/>
    <dgm:cxn modelId="{562F19F4-0ADF-8541-A830-77ADCA9F7ECD}" type="presParOf" srcId="{5B9A87F7-6D5D-2E45-9675-A1C841F4DF45}" destId="{DFC0914F-E020-9A40-AA29-207DDCF92EA6}" srcOrd="6" destOrd="0" presId="urn:microsoft.com/office/officeart/2005/8/layout/vList2"/>
    <dgm:cxn modelId="{A7323941-FE60-D448-A4DB-FD3B1D3A2DB6}" type="presParOf" srcId="{5B9A87F7-6D5D-2E45-9675-A1C841F4DF45}" destId="{612D02E0-0BBD-C042-A459-95771F595754}" srcOrd="7" destOrd="0" presId="urn:microsoft.com/office/officeart/2005/8/layout/vList2"/>
    <dgm:cxn modelId="{FEA2D086-D034-FD40-A76F-0DA9C284B092}" type="presParOf" srcId="{5B9A87F7-6D5D-2E45-9675-A1C841F4DF45}" destId="{6CB1D738-52BE-DA45-8357-19630D69F17A}" srcOrd="8" destOrd="0" presId="urn:microsoft.com/office/officeart/2005/8/layout/vList2"/>
    <dgm:cxn modelId="{6F8CAAD0-4EE4-A244-9937-4F2438E5BD2D}" type="presParOf" srcId="{5B9A87F7-6D5D-2E45-9675-A1C841F4DF45}" destId="{B8911A50-B436-6740-9580-6588A2773703}" srcOrd="9" destOrd="0" presId="urn:microsoft.com/office/officeart/2005/8/layout/vList2"/>
    <dgm:cxn modelId="{78FD89C5-6ABA-2F43-BC51-595454E2F9B8}" type="presParOf" srcId="{5B9A87F7-6D5D-2E45-9675-A1C841F4DF45}" destId="{6E18AC32-BD80-A44A-96EA-7D72BC2E3D3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7C70FC-5798-4DD5-ADF9-B23FD9D79665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F1A4075-14DB-4E63-A021-F5B648E9BBE1}">
      <dgm:prSet custT="1"/>
      <dgm:spPr/>
      <dgm:t>
        <a:bodyPr/>
        <a:lstStyle/>
        <a:p>
          <a:r>
            <a:rPr lang="en-CA" sz="2400" dirty="0">
              <a:latin typeface="+mn-lt"/>
            </a:rPr>
            <a:t>Motions may be submitted until </a:t>
          </a:r>
          <a:r>
            <a:rPr lang="en-CA" sz="2400" b="1" dirty="0">
              <a:latin typeface="+mn-lt"/>
            </a:rPr>
            <a:t>11 am on Saturday, September 7th </a:t>
          </a:r>
          <a:r>
            <a:rPr lang="en-CA" sz="2400" dirty="0">
              <a:latin typeface="+mn-lt"/>
            </a:rPr>
            <a:t>of the Assembly and will be treated as a </a:t>
          </a:r>
          <a:r>
            <a:rPr lang="en-CA" sz="2400" u="sng" dirty="0">
              <a:latin typeface="+mn-lt"/>
            </a:rPr>
            <a:t>floor action.</a:t>
          </a:r>
          <a:endParaRPr lang="en-US" sz="2400" dirty="0">
            <a:latin typeface="+mn-lt"/>
          </a:endParaRPr>
        </a:p>
      </dgm:t>
    </dgm:pt>
    <dgm:pt modelId="{A6A6722A-8452-41B4-8127-4619F2DF09DD}" type="parTrans" cxnId="{D403D5D8-8D48-4533-82DD-ED9CE2781895}">
      <dgm:prSet/>
      <dgm:spPr/>
      <dgm:t>
        <a:bodyPr/>
        <a:lstStyle/>
        <a:p>
          <a:endParaRPr lang="en-US"/>
        </a:p>
      </dgm:t>
    </dgm:pt>
    <dgm:pt modelId="{7F5EBEC4-1E0B-4069-B2F1-6D3B53392B9A}" type="sibTrans" cxnId="{D403D5D8-8D48-4533-82DD-ED9CE2781895}">
      <dgm:prSet/>
      <dgm:spPr/>
      <dgm:t>
        <a:bodyPr/>
        <a:lstStyle/>
        <a:p>
          <a:endParaRPr lang="en-US"/>
        </a:p>
      </dgm:t>
    </dgm:pt>
    <dgm:pt modelId="{5F8C625F-86A9-4222-86DA-01A7D666CD4B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CA" b="1" dirty="0">
              <a:solidFill>
                <a:schemeClr val="tx1"/>
              </a:solidFill>
              <a:latin typeface="+mn-lt"/>
            </a:rPr>
            <a:t>The exception -&gt; motions regarding financial matters (other than budgets) in  excess of $2,000.00 must be submitted no later than </a:t>
          </a:r>
          <a:r>
            <a:rPr lang="en-CA" b="1" u="sng" dirty="0">
              <a:solidFill>
                <a:schemeClr val="tx1"/>
              </a:solidFill>
              <a:latin typeface="+mn-lt"/>
            </a:rPr>
            <a:t>July 7</a:t>
          </a:r>
          <a:r>
            <a:rPr lang="en-CA" b="1" dirty="0">
              <a:solidFill>
                <a:schemeClr val="tx1"/>
              </a:solidFill>
              <a:latin typeface="+mn-lt"/>
            </a:rPr>
            <a:t>, so they are included in the Voting and election Assembly Agenda package for distribution to all registered groups in Area 79.</a:t>
          </a:r>
          <a:endParaRPr lang="en-US" b="1" dirty="0">
            <a:solidFill>
              <a:schemeClr val="tx1"/>
            </a:solidFill>
            <a:latin typeface="+mn-lt"/>
          </a:endParaRPr>
        </a:p>
      </dgm:t>
    </dgm:pt>
    <dgm:pt modelId="{80864DA8-77A5-4216-9083-86802FE8681A}" type="parTrans" cxnId="{5ADC52B0-4BBC-4E80-BFB0-6D523F0C3B38}">
      <dgm:prSet/>
      <dgm:spPr/>
      <dgm:t>
        <a:bodyPr/>
        <a:lstStyle/>
        <a:p>
          <a:endParaRPr lang="en-US"/>
        </a:p>
      </dgm:t>
    </dgm:pt>
    <dgm:pt modelId="{9A0C9B35-B5EF-4340-A377-E48FC41EA4B0}" type="sibTrans" cxnId="{5ADC52B0-4BBC-4E80-BFB0-6D523F0C3B38}">
      <dgm:prSet/>
      <dgm:spPr/>
      <dgm:t>
        <a:bodyPr/>
        <a:lstStyle/>
        <a:p>
          <a:endParaRPr lang="en-US"/>
        </a:p>
      </dgm:t>
    </dgm:pt>
    <dgm:pt modelId="{BEE01503-823A-492D-AB8C-EA9499DC9249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CA" sz="1800" i="1" dirty="0">
              <a:solidFill>
                <a:schemeClr val="tx1"/>
              </a:solidFill>
            </a:rPr>
            <a:t>(Footnote: BC/Yukon Area 79 Book of Motions- 2010 Armstrong, BC-Motion 4</a:t>
          </a:r>
          <a:r>
            <a:rPr lang="en-CA" sz="1800" dirty="0">
              <a:solidFill>
                <a:schemeClr val="tx1"/>
              </a:solidFill>
            </a:rPr>
            <a:t>)</a:t>
          </a:r>
          <a:endParaRPr lang="en-US" sz="1800" dirty="0">
            <a:solidFill>
              <a:schemeClr val="tx1"/>
            </a:solidFill>
          </a:endParaRPr>
        </a:p>
      </dgm:t>
    </dgm:pt>
    <dgm:pt modelId="{2779558A-EB96-4CAD-814F-8077E817DAE0}" type="parTrans" cxnId="{D4C11FE6-3BCD-406C-AFEA-1C2DC72227D9}">
      <dgm:prSet/>
      <dgm:spPr/>
      <dgm:t>
        <a:bodyPr/>
        <a:lstStyle/>
        <a:p>
          <a:endParaRPr lang="en-US"/>
        </a:p>
      </dgm:t>
    </dgm:pt>
    <dgm:pt modelId="{2822E74A-DAEC-4FDA-AA0A-292CDAAE3989}" type="sibTrans" cxnId="{D4C11FE6-3BCD-406C-AFEA-1C2DC72227D9}">
      <dgm:prSet/>
      <dgm:spPr/>
      <dgm:t>
        <a:bodyPr/>
        <a:lstStyle/>
        <a:p>
          <a:endParaRPr lang="en-US"/>
        </a:p>
      </dgm:t>
    </dgm:pt>
    <dgm:pt modelId="{192919C4-2869-0146-A2C6-8B6B0C01371F}" type="pres">
      <dgm:prSet presAssocID="{BB7C70FC-5798-4DD5-ADF9-B23FD9D79665}" presName="linear" presStyleCnt="0">
        <dgm:presLayoutVars>
          <dgm:animLvl val="lvl"/>
          <dgm:resizeHandles val="exact"/>
        </dgm:presLayoutVars>
      </dgm:prSet>
      <dgm:spPr/>
    </dgm:pt>
    <dgm:pt modelId="{28CBD6AB-4A21-6E48-B331-5BAFFA40A710}" type="pres">
      <dgm:prSet presAssocID="{4F1A4075-14DB-4E63-A021-F5B648E9BBE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5009B47-CAFB-654B-97E1-E1DFE571EE49}" type="pres">
      <dgm:prSet presAssocID="{7F5EBEC4-1E0B-4069-B2F1-6D3B53392B9A}" presName="spacer" presStyleCnt="0"/>
      <dgm:spPr/>
    </dgm:pt>
    <dgm:pt modelId="{92A0A475-71B5-3F43-86FF-DD6D5DAE8705}" type="pres">
      <dgm:prSet presAssocID="{5F8C625F-86A9-4222-86DA-01A7D666CD4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31C8BE2-F408-3248-A7AD-FDDE5A4D61D4}" type="pres">
      <dgm:prSet presAssocID="{9A0C9B35-B5EF-4340-A377-E48FC41EA4B0}" presName="spacer" presStyleCnt="0"/>
      <dgm:spPr/>
    </dgm:pt>
    <dgm:pt modelId="{A654F476-AB68-344C-9224-E72CC1019C6B}" type="pres">
      <dgm:prSet presAssocID="{BEE01503-823A-492D-AB8C-EA9499DC9249}" presName="parentText" presStyleLbl="node1" presStyleIdx="2" presStyleCnt="3" custScaleY="44411">
        <dgm:presLayoutVars>
          <dgm:chMax val="0"/>
          <dgm:bulletEnabled val="1"/>
        </dgm:presLayoutVars>
      </dgm:prSet>
      <dgm:spPr/>
    </dgm:pt>
  </dgm:ptLst>
  <dgm:cxnLst>
    <dgm:cxn modelId="{D7436427-4B34-BC4F-BCF6-A5F96DF9BB6C}" type="presOf" srcId="{5F8C625F-86A9-4222-86DA-01A7D666CD4B}" destId="{92A0A475-71B5-3F43-86FF-DD6D5DAE8705}" srcOrd="0" destOrd="0" presId="urn:microsoft.com/office/officeart/2005/8/layout/vList2"/>
    <dgm:cxn modelId="{90BD8E5D-8FE7-3A4B-872A-1616F10BE0F1}" type="presOf" srcId="{BEE01503-823A-492D-AB8C-EA9499DC9249}" destId="{A654F476-AB68-344C-9224-E72CC1019C6B}" srcOrd="0" destOrd="0" presId="urn:microsoft.com/office/officeart/2005/8/layout/vList2"/>
    <dgm:cxn modelId="{7232E260-E280-4641-9284-A565AB12B923}" type="presOf" srcId="{4F1A4075-14DB-4E63-A021-F5B648E9BBE1}" destId="{28CBD6AB-4A21-6E48-B331-5BAFFA40A710}" srcOrd="0" destOrd="0" presId="urn:microsoft.com/office/officeart/2005/8/layout/vList2"/>
    <dgm:cxn modelId="{5ADC52B0-4BBC-4E80-BFB0-6D523F0C3B38}" srcId="{BB7C70FC-5798-4DD5-ADF9-B23FD9D79665}" destId="{5F8C625F-86A9-4222-86DA-01A7D666CD4B}" srcOrd="1" destOrd="0" parTransId="{80864DA8-77A5-4216-9083-86802FE8681A}" sibTransId="{9A0C9B35-B5EF-4340-A377-E48FC41EA4B0}"/>
    <dgm:cxn modelId="{D403D5D8-8D48-4533-82DD-ED9CE2781895}" srcId="{BB7C70FC-5798-4DD5-ADF9-B23FD9D79665}" destId="{4F1A4075-14DB-4E63-A021-F5B648E9BBE1}" srcOrd="0" destOrd="0" parTransId="{A6A6722A-8452-41B4-8127-4619F2DF09DD}" sibTransId="{7F5EBEC4-1E0B-4069-B2F1-6D3B53392B9A}"/>
    <dgm:cxn modelId="{D4C11FE6-3BCD-406C-AFEA-1C2DC72227D9}" srcId="{BB7C70FC-5798-4DD5-ADF9-B23FD9D79665}" destId="{BEE01503-823A-492D-AB8C-EA9499DC9249}" srcOrd="2" destOrd="0" parTransId="{2779558A-EB96-4CAD-814F-8077E817DAE0}" sibTransId="{2822E74A-DAEC-4FDA-AA0A-292CDAAE3989}"/>
    <dgm:cxn modelId="{B6987FEC-E2F4-9545-824E-92983DC0FE2B}" type="presOf" srcId="{BB7C70FC-5798-4DD5-ADF9-B23FD9D79665}" destId="{192919C4-2869-0146-A2C6-8B6B0C01371F}" srcOrd="0" destOrd="0" presId="urn:microsoft.com/office/officeart/2005/8/layout/vList2"/>
    <dgm:cxn modelId="{442C159F-EC36-0F4F-A0E5-45D20801745E}" type="presParOf" srcId="{192919C4-2869-0146-A2C6-8B6B0C01371F}" destId="{28CBD6AB-4A21-6E48-B331-5BAFFA40A710}" srcOrd="0" destOrd="0" presId="urn:microsoft.com/office/officeart/2005/8/layout/vList2"/>
    <dgm:cxn modelId="{67BA8A47-871F-B248-AC25-610F19AC2D6B}" type="presParOf" srcId="{192919C4-2869-0146-A2C6-8B6B0C01371F}" destId="{95009B47-CAFB-654B-97E1-E1DFE571EE49}" srcOrd="1" destOrd="0" presId="urn:microsoft.com/office/officeart/2005/8/layout/vList2"/>
    <dgm:cxn modelId="{625445FC-107D-D044-9220-7DCB9E53A8A8}" type="presParOf" srcId="{192919C4-2869-0146-A2C6-8B6B0C01371F}" destId="{92A0A475-71B5-3F43-86FF-DD6D5DAE8705}" srcOrd="2" destOrd="0" presId="urn:microsoft.com/office/officeart/2005/8/layout/vList2"/>
    <dgm:cxn modelId="{8D499186-B896-DE4E-8F4B-C3A6D34CB9E0}" type="presParOf" srcId="{192919C4-2869-0146-A2C6-8B6B0C01371F}" destId="{031C8BE2-F408-3248-A7AD-FDDE5A4D61D4}" srcOrd="3" destOrd="0" presId="urn:microsoft.com/office/officeart/2005/8/layout/vList2"/>
    <dgm:cxn modelId="{793D6EF9-5050-2A4A-8E97-E4670EE783D0}" type="presParOf" srcId="{192919C4-2869-0146-A2C6-8B6B0C01371F}" destId="{A654F476-AB68-344C-9224-E72CC1019C6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387D37-B60C-4703-B721-F4D4D829325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8647B631-0FCD-4D1B-ACF5-3F22F233AA47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800" b="1" dirty="0"/>
            <a:t>ARE YOU IN FAVOR </a:t>
          </a:r>
        </a:p>
        <a:p>
          <a:pPr algn="ctr">
            <a:lnSpc>
              <a:spcPct val="100000"/>
            </a:lnSpc>
          </a:pPr>
          <a:r>
            <a:rPr lang="en-US" sz="2800" b="1" dirty="0"/>
            <a:t> NOT IN FAVOR?</a:t>
          </a:r>
        </a:p>
      </dgm:t>
    </dgm:pt>
    <dgm:pt modelId="{2BEBFDF9-423B-459C-9719-AF2A6B6D9EA6}" type="parTrans" cxnId="{5CB8FB93-2F4F-4A90-8D3A-EE7D44530082}">
      <dgm:prSet/>
      <dgm:spPr/>
      <dgm:t>
        <a:bodyPr/>
        <a:lstStyle/>
        <a:p>
          <a:endParaRPr lang="en-US"/>
        </a:p>
      </dgm:t>
    </dgm:pt>
    <dgm:pt modelId="{AD2B6D56-D258-488F-943D-DAFC8FA05F9A}" type="sibTrans" cxnId="{5CB8FB93-2F4F-4A90-8D3A-EE7D4453008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BC8C086-01FF-4156-A639-DE34C249FBB7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800" b="1" dirty="0"/>
            <a:t>MINORITY</a:t>
          </a:r>
          <a:r>
            <a:rPr lang="en-US" sz="2800" b="1" baseline="0" dirty="0"/>
            <a:t> VOICE   </a:t>
          </a:r>
        </a:p>
        <a:p>
          <a:pPr algn="ctr">
            <a:lnSpc>
              <a:spcPct val="100000"/>
            </a:lnSpc>
          </a:pPr>
          <a:r>
            <a:rPr lang="en-US" sz="2800" b="1" baseline="0" dirty="0"/>
            <a:t>IT IS IMPORTANT</a:t>
          </a:r>
          <a:endParaRPr lang="en-US" sz="2800" b="1" dirty="0"/>
        </a:p>
      </dgm:t>
    </dgm:pt>
    <dgm:pt modelId="{FE6D7D26-8A3A-4F37-A65B-F7A5F6B9F7B5}" type="parTrans" cxnId="{3611892E-FE07-4884-813E-73B6F1368E38}">
      <dgm:prSet/>
      <dgm:spPr/>
      <dgm:t>
        <a:bodyPr/>
        <a:lstStyle/>
        <a:p>
          <a:endParaRPr lang="en-US"/>
        </a:p>
      </dgm:t>
    </dgm:pt>
    <dgm:pt modelId="{4A614C60-427D-4CCA-AC93-A8C9A3B29E05}" type="sibTrans" cxnId="{3611892E-FE07-4884-813E-73B6F1368E3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89414D8-0186-40F7-AD99-E5DDD1AE1AAB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800" b="1" dirty="0"/>
            <a:t>LISTEN / DO YOU REPEAT?</a:t>
          </a:r>
        </a:p>
      </dgm:t>
    </dgm:pt>
    <dgm:pt modelId="{4DE8A27D-ACFB-47B4-9273-17D307C0336C}" type="parTrans" cxnId="{49BD702D-1B5A-4588-87DC-E62103BA85E6}">
      <dgm:prSet/>
      <dgm:spPr/>
      <dgm:t>
        <a:bodyPr/>
        <a:lstStyle/>
        <a:p>
          <a:endParaRPr lang="en-US"/>
        </a:p>
      </dgm:t>
    </dgm:pt>
    <dgm:pt modelId="{00D793C8-8967-454E-9870-728158723CAD}" type="sibTrans" cxnId="{49BD702D-1B5A-4588-87DC-E62103BA85E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748BA15-DC48-4B0F-8FC4-ABED62623F1D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800" b="1" dirty="0"/>
            <a:t>CALLING THE QUESTION</a:t>
          </a:r>
        </a:p>
      </dgm:t>
    </dgm:pt>
    <dgm:pt modelId="{9332612F-34A2-4D5B-A6B8-3DA14DA293E3}" type="parTrans" cxnId="{696BBBD9-394F-429B-825B-A3CC1A3C6D93}">
      <dgm:prSet/>
      <dgm:spPr/>
      <dgm:t>
        <a:bodyPr/>
        <a:lstStyle/>
        <a:p>
          <a:endParaRPr lang="en-US"/>
        </a:p>
      </dgm:t>
    </dgm:pt>
    <dgm:pt modelId="{0307B5FF-4F78-4B49-8093-58F472AA4E07}" type="sibTrans" cxnId="{696BBBD9-394F-429B-825B-A3CC1A3C6D93}">
      <dgm:prSet/>
      <dgm:spPr/>
      <dgm:t>
        <a:bodyPr/>
        <a:lstStyle/>
        <a:p>
          <a:endParaRPr lang="en-US"/>
        </a:p>
      </dgm:t>
    </dgm:pt>
    <dgm:pt modelId="{21F53515-9902-4C78-9EA6-A34E69166539}" type="pres">
      <dgm:prSet presAssocID="{DC387D37-B60C-4703-B721-F4D4D8293256}" presName="root" presStyleCnt="0">
        <dgm:presLayoutVars>
          <dgm:dir/>
          <dgm:resizeHandles val="exact"/>
        </dgm:presLayoutVars>
      </dgm:prSet>
      <dgm:spPr/>
    </dgm:pt>
    <dgm:pt modelId="{35F6AB49-50CA-46F5-8DFE-A8F8E02A5BBA}" type="pres">
      <dgm:prSet presAssocID="{DC387D37-B60C-4703-B721-F4D4D8293256}" presName="container" presStyleCnt="0">
        <dgm:presLayoutVars>
          <dgm:dir/>
          <dgm:resizeHandles val="exact"/>
        </dgm:presLayoutVars>
      </dgm:prSet>
      <dgm:spPr/>
    </dgm:pt>
    <dgm:pt modelId="{9DF6E327-B0B2-4799-8BF7-6CBF85878DAD}" type="pres">
      <dgm:prSet presAssocID="{8647B631-0FCD-4D1B-ACF5-3F22F233AA47}" presName="compNode" presStyleCnt="0"/>
      <dgm:spPr/>
    </dgm:pt>
    <dgm:pt modelId="{71F193F0-357F-4C06-83F6-B912DDE62ED4}" type="pres">
      <dgm:prSet presAssocID="{8647B631-0FCD-4D1B-ACF5-3F22F233AA47}" presName="iconBgRect" presStyleLbl="bgShp" presStyleIdx="0" presStyleCnt="4"/>
      <dgm:spPr/>
    </dgm:pt>
    <dgm:pt modelId="{7E40A91D-A7A0-4188-9B9A-85732106987B}" type="pres">
      <dgm:prSet presAssocID="{8647B631-0FCD-4D1B-ACF5-3F22F233AA4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B6909EE2-DBCB-4445-99E4-554F5F316D25}" type="pres">
      <dgm:prSet presAssocID="{8647B631-0FCD-4D1B-ACF5-3F22F233AA47}" presName="spaceRect" presStyleCnt="0"/>
      <dgm:spPr/>
    </dgm:pt>
    <dgm:pt modelId="{84ACCA9C-75DA-4237-A897-ACE0ACA458CD}" type="pres">
      <dgm:prSet presAssocID="{8647B631-0FCD-4D1B-ACF5-3F22F233AA47}" presName="textRect" presStyleLbl="revTx" presStyleIdx="0" presStyleCnt="4">
        <dgm:presLayoutVars>
          <dgm:chMax val="1"/>
          <dgm:chPref val="1"/>
        </dgm:presLayoutVars>
      </dgm:prSet>
      <dgm:spPr/>
    </dgm:pt>
    <dgm:pt modelId="{0CBF1D2C-B5D6-4781-BDD3-631E92AED55C}" type="pres">
      <dgm:prSet presAssocID="{AD2B6D56-D258-488F-943D-DAFC8FA05F9A}" presName="sibTrans" presStyleLbl="sibTrans2D1" presStyleIdx="0" presStyleCnt="0"/>
      <dgm:spPr/>
    </dgm:pt>
    <dgm:pt modelId="{175DA619-C580-4E7C-8095-C93562063A12}" type="pres">
      <dgm:prSet presAssocID="{CBC8C086-01FF-4156-A639-DE34C249FBB7}" presName="compNode" presStyleCnt="0"/>
      <dgm:spPr/>
    </dgm:pt>
    <dgm:pt modelId="{76346444-C6F6-4F97-8295-5E97E05DFA56}" type="pres">
      <dgm:prSet presAssocID="{CBC8C086-01FF-4156-A639-DE34C249FBB7}" presName="iconBgRect" presStyleLbl="bgShp" presStyleIdx="1" presStyleCnt="4"/>
      <dgm:spPr/>
    </dgm:pt>
    <dgm:pt modelId="{9E3097FA-F6A8-4171-9646-B80B130F6DBD}" type="pres">
      <dgm:prSet presAssocID="{CBC8C086-01FF-4156-A639-DE34C249FBB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2820D0F4-31B7-455B-9E82-E0E75DBB22FA}" type="pres">
      <dgm:prSet presAssocID="{CBC8C086-01FF-4156-A639-DE34C249FBB7}" presName="spaceRect" presStyleCnt="0"/>
      <dgm:spPr/>
    </dgm:pt>
    <dgm:pt modelId="{F767D78B-E584-4089-B956-89788ED78861}" type="pres">
      <dgm:prSet presAssocID="{CBC8C086-01FF-4156-A639-DE34C249FBB7}" presName="textRect" presStyleLbl="revTx" presStyleIdx="1" presStyleCnt="4">
        <dgm:presLayoutVars>
          <dgm:chMax val="1"/>
          <dgm:chPref val="1"/>
        </dgm:presLayoutVars>
      </dgm:prSet>
      <dgm:spPr/>
    </dgm:pt>
    <dgm:pt modelId="{AB1B6BC3-CBB8-4FDD-B879-F23895E340F5}" type="pres">
      <dgm:prSet presAssocID="{4A614C60-427D-4CCA-AC93-A8C9A3B29E05}" presName="sibTrans" presStyleLbl="sibTrans2D1" presStyleIdx="0" presStyleCnt="0"/>
      <dgm:spPr/>
    </dgm:pt>
    <dgm:pt modelId="{43C4C2CD-F39A-4474-B211-3901105F45DC}" type="pres">
      <dgm:prSet presAssocID="{889414D8-0186-40F7-AD99-E5DDD1AE1AAB}" presName="compNode" presStyleCnt="0"/>
      <dgm:spPr/>
    </dgm:pt>
    <dgm:pt modelId="{2FD1D013-5863-46F0-B96D-B2AFBC086E32}" type="pres">
      <dgm:prSet presAssocID="{889414D8-0186-40F7-AD99-E5DDD1AE1AAB}" presName="iconBgRect" presStyleLbl="bgShp" presStyleIdx="2" presStyleCnt="4"/>
      <dgm:spPr/>
    </dgm:pt>
    <dgm:pt modelId="{F8288D4D-8CE1-46C0-A74A-7889CA72CE30}" type="pres">
      <dgm:prSet presAssocID="{889414D8-0186-40F7-AD99-E5DDD1AE1AA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1E38BD5A-F3D9-4A72-B9BD-D1C5DD5C7929}" type="pres">
      <dgm:prSet presAssocID="{889414D8-0186-40F7-AD99-E5DDD1AE1AAB}" presName="spaceRect" presStyleCnt="0"/>
      <dgm:spPr/>
    </dgm:pt>
    <dgm:pt modelId="{BF9EC48A-FD2D-453F-AB17-3EF9D0FE6700}" type="pres">
      <dgm:prSet presAssocID="{889414D8-0186-40F7-AD99-E5DDD1AE1AAB}" presName="textRect" presStyleLbl="revTx" presStyleIdx="2" presStyleCnt="4">
        <dgm:presLayoutVars>
          <dgm:chMax val="1"/>
          <dgm:chPref val="1"/>
        </dgm:presLayoutVars>
      </dgm:prSet>
      <dgm:spPr/>
    </dgm:pt>
    <dgm:pt modelId="{73EFF3CF-43AA-48CA-AB51-B1C90C83ACA7}" type="pres">
      <dgm:prSet presAssocID="{00D793C8-8967-454E-9870-728158723CAD}" presName="sibTrans" presStyleLbl="sibTrans2D1" presStyleIdx="0" presStyleCnt="0"/>
      <dgm:spPr/>
    </dgm:pt>
    <dgm:pt modelId="{26C34188-26CD-4BC8-8C87-4AE4543F7CFD}" type="pres">
      <dgm:prSet presAssocID="{F748BA15-DC48-4B0F-8FC4-ABED62623F1D}" presName="compNode" presStyleCnt="0"/>
      <dgm:spPr/>
    </dgm:pt>
    <dgm:pt modelId="{7A81F8D8-E036-44FB-8444-199ECFF818DA}" type="pres">
      <dgm:prSet presAssocID="{F748BA15-DC48-4B0F-8FC4-ABED62623F1D}" presName="iconBgRect" presStyleLbl="bgShp" presStyleIdx="3" presStyleCnt="4"/>
      <dgm:spPr/>
    </dgm:pt>
    <dgm:pt modelId="{9618F045-BD0E-49FA-A2E1-D443492346CF}" type="pres">
      <dgm:prSet presAssocID="{F748BA15-DC48-4B0F-8FC4-ABED62623F1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35A46317-3A72-438F-994C-891AEC6E3E5D}" type="pres">
      <dgm:prSet presAssocID="{F748BA15-DC48-4B0F-8FC4-ABED62623F1D}" presName="spaceRect" presStyleCnt="0"/>
      <dgm:spPr/>
    </dgm:pt>
    <dgm:pt modelId="{69CA5FEB-F918-43CB-BECB-6D8D312B6D39}" type="pres">
      <dgm:prSet presAssocID="{F748BA15-DC48-4B0F-8FC4-ABED62623F1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9BD702D-1B5A-4588-87DC-E62103BA85E6}" srcId="{DC387D37-B60C-4703-B721-F4D4D8293256}" destId="{889414D8-0186-40F7-AD99-E5DDD1AE1AAB}" srcOrd="2" destOrd="0" parTransId="{4DE8A27D-ACFB-47B4-9273-17D307C0336C}" sibTransId="{00D793C8-8967-454E-9870-728158723CAD}"/>
    <dgm:cxn modelId="{3611892E-FE07-4884-813E-73B6F1368E38}" srcId="{DC387D37-B60C-4703-B721-F4D4D8293256}" destId="{CBC8C086-01FF-4156-A639-DE34C249FBB7}" srcOrd="1" destOrd="0" parTransId="{FE6D7D26-8A3A-4F37-A65B-F7A5F6B9F7B5}" sibTransId="{4A614C60-427D-4CCA-AC93-A8C9A3B29E05}"/>
    <dgm:cxn modelId="{5281025C-E9BB-C447-9523-2B66D282EE00}" type="presOf" srcId="{4A614C60-427D-4CCA-AC93-A8C9A3B29E05}" destId="{AB1B6BC3-CBB8-4FDD-B879-F23895E340F5}" srcOrd="0" destOrd="0" presId="urn:microsoft.com/office/officeart/2018/2/layout/IconCircleList"/>
    <dgm:cxn modelId="{09AB4B65-EFCC-364B-8710-AB21D4AAF838}" type="presOf" srcId="{00D793C8-8967-454E-9870-728158723CAD}" destId="{73EFF3CF-43AA-48CA-AB51-B1C90C83ACA7}" srcOrd="0" destOrd="0" presId="urn:microsoft.com/office/officeart/2018/2/layout/IconCircleList"/>
    <dgm:cxn modelId="{5BB95A4B-8A59-534C-848D-27C8271B66A3}" type="presOf" srcId="{AD2B6D56-D258-488F-943D-DAFC8FA05F9A}" destId="{0CBF1D2C-B5D6-4781-BDD3-631E92AED55C}" srcOrd="0" destOrd="0" presId="urn:microsoft.com/office/officeart/2018/2/layout/IconCircleList"/>
    <dgm:cxn modelId="{57E25C73-36A5-D044-8602-E92534D1CF0B}" type="presOf" srcId="{F748BA15-DC48-4B0F-8FC4-ABED62623F1D}" destId="{69CA5FEB-F918-43CB-BECB-6D8D312B6D39}" srcOrd="0" destOrd="0" presId="urn:microsoft.com/office/officeart/2018/2/layout/IconCircleList"/>
    <dgm:cxn modelId="{5CB8FB93-2F4F-4A90-8D3A-EE7D44530082}" srcId="{DC387D37-B60C-4703-B721-F4D4D8293256}" destId="{8647B631-0FCD-4D1B-ACF5-3F22F233AA47}" srcOrd="0" destOrd="0" parTransId="{2BEBFDF9-423B-459C-9719-AF2A6B6D9EA6}" sibTransId="{AD2B6D56-D258-488F-943D-DAFC8FA05F9A}"/>
    <dgm:cxn modelId="{DFD83D98-3E89-AE49-B9AB-5B95FC3B3737}" type="presOf" srcId="{CBC8C086-01FF-4156-A639-DE34C249FBB7}" destId="{F767D78B-E584-4089-B956-89788ED78861}" srcOrd="0" destOrd="0" presId="urn:microsoft.com/office/officeart/2018/2/layout/IconCircleList"/>
    <dgm:cxn modelId="{DFFC84A3-40D9-B743-AEAB-A20BFECEC912}" type="presOf" srcId="{8647B631-0FCD-4D1B-ACF5-3F22F233AA47}" destId="{84ACCA9C-75DA-4237-A897-ACE0ACA458CD}" srcOrd="0" destOrd="0" presId="urn:microsoft.com/office/officeart/2018/2/layout/IconCircleList"/>
    <dgm:cxn modelId="{696BBBD9-394F-429B-825B-A3CC1A3C6D93}" srcId="{DC387D37-B60C-4703-B721-F4D4D8293256}" destId="{F748BA15-DC48-4B0F-8FC4-ABED62623F1D}" srcOrd="3" destOrd="0" parTransId="{9332612F-34A2-4D5B-A6B8-3DA14DA293E3}" sibTransId="{0307B5FF-4F78-4B49-8093-58F472AA4E07}"/>
    <dgm:cxn modelId="{19B7B7E1-EFB8-E240-9BEB-E51048394862}" type="presOf" srcId="{DC387D37-B60C-4703-B721-F4D4D8293256}" destId="{21F53515-9902-4C78-9EA6-A34E69166539}" srcOrd="0" destOrd="0" presId="urn:microsoft.com/office/officeart/2018/2/layout/IconCircleList"/>
    <dgm:cxn modelId="{A2558BEC-E6C0-3847-B807-D19CB42BEFA5}" type="presOf" srcId="{889414D8-0186-40F7-AD99-E5DDD1AE1AAB}" destId="{BF9EC48A-FD2D-453F-AB17-3EF9D0FE6700}" srcOrd="0" destOrd="0" presId="urn:microsoft.com/office/officeart/2018/2/layout/IconCircleList"/>
    <dgm:cxn modelId="{16490818-B81E-D549-9414-DD0DAA1900C2}" type="presParOf" srcId="{21F53515-9902-4C78-9EA6-A34E69166539}" destId="{35F6AB49-50CA-46F5-8DFE-A8F8E02A5BBA}" srcOrd="0" destOrd="0" presId="urn:microsoft.com/office/officeart/2018/2/layout/IconCircleList"/>
    <dgm:cxn modelId="{F6670960-0C15-ED44-811D-45E1F55ABB28}" type="presParOf" srcId="{35F6AB49-50CA-46F5-8DFE-A8F8E02A5BBA}" destId="{9DF6E327-B0B2-4799-8BF7-6CBF85878DAD}" srcOrd="0" destOrd="0" presId="urn:microsoft.com/office/officeart/2018/2/layout/IconCircleList"/>
    <dgm:cxn modelId="{F500E4E0-0644-BC43-974F-1D029E987F01}" type="presParOf" srcId="{9DF6E327-B0B2-4799-8BF7-6CBF85878DAD}" destId="{71F193F0-357F-4C06-83F6-B912DDE62ED4}" srcOrd="0" destOrd="0" presId="urn:microsoft.com/office/officeart/2018/2/layout/IconCircleList"/>
    <dgm:cxn modelId="{FA4F6709-E75F-3144-B4FE-DE6B96AE1F15}" type="presParOf" srcId="{9DF6E327-B0B2-4799-8BF7-6CBF85878DAD}" destId="{7E40A91D-A7A0-4188-9B9A-85732106987B}" srcOrd="1" destOrd="0" presId="urn:microsoft.com/office/officeart/2018/2/layout/IconCircleList"/>
    <dgm:cxn modelId="{34958E84-E60F-5A4B-8385-EC42607F6803}" type="presParOf" srcId="{9DF6E327-B0B2-4799-8BF7-6CBF85878DAD}" destId="{B6909EE2-DBCB-4445-99E4-554F5F316D25}" srcOrd="2" destOrd="0" presId="urn:microsoft.com/office/officeart/2018/2/layout/IconCircleList"/>
    <dgm:cxn modelId="{0298B8F6-95CA-F245-9ADD-255E5E422A8A}" type="presParOf" srcId="{9DF6E327-B0B2-4799-8BF7-6CBF85878DAD}" destId="{84ACCA9C-75DA-4237-A897-ACE0ACA458CD}" srcOrd="3" destOrd="0" presId="urn:microsoft.com/office/officeart/2018/2/layout/IconCircleList"/>
    <dgm:cxn modelId="{B3CDEB84-4853-CF43-90F1-61B2CA57B2D4}" type="presParOf" srcId="{35F6AB49-50CA-46F5-8DFE-A8F8E02A5BBA}" destId="{0CBF1D2C-B5D6-4781-BDD3-631E92AED55C}" srcOrd="1" destOrd="0" presId="urn:microsoft.com/office/officeart/2018/2/layout/IconCircleList"/>
    <dgm:cxn modelId="{D9985631-DCB3-F340-B2EA-92E21AF4E4F3}" type="presParOf" srcId="{35F6AB49-50CA-46F5-8DFE-A8F8E02A5BBA}" destId="{175DA619-C580-4E7C-8095-C93562063A12}" srcOrd="2" destOrd="0" presId="urn:microsoft.com/office/officeart/2018/2/layout/IconCircleList"/>
    <dgm:cxn modelId="{1830468F-12CC-C440-A9DC-3ED282254624}" type="presParOf" srcId="{175DA619-C580-4E7C-8095-C93562063A12}" destId="{76346444-C6F6-4F97-8295-5E97E05DFA56}" srcOrd="0" destOrd="0" presId="urn:microsoft.com/office/officeart/2018/2/layout/IconCircleList"/>
    <dgm:cxn modelId="{B69D71BE-41FC-7C4D-9E19-16D39E11612E}" type="presParOf" srcId="{175DA619-C580-4E7C-8095-C93562063A12}" destId="{9E3097FA-F6A8-4171-9646-B80B130F6DBD}" srcOrd="1" destOrd="0" presId="urn:microsoft.com/office/officeart/2018/2/layout/IconCircleList"/>
    <dgm:cxn modelId="{9C54B25A-2C00-A645-A0CC-CBA90CB7658D}" type="presParOf" srcId="{175DA619-C580-4E7C-8095-C93562063A12}" destId="{2820D0F4-31B7-455B-9E82-E0E75DBB22FA}" srcOrd="2" destOrd="0" presId="urn:microsoft.com/office/officeart/2018/2/layout/IconCircleList"/>
    <dgm:cxn modelId="{6C92568F-DC1A-FB47-9407-D7E0FBAA502B}" type="presParOf" srcId="{175DA619-C580-4E7C-8095-C93562063A12}" destId="{F767D78B-E584-4089-B956-89788ED78861}" srcOrd="3" destOrd="0" presId="urn:microsoft.com/office/officeart/2018/2/layout/IconCircleList"/>
    <dgm:cxn modelId="{07151651-6272-9E47-B038-F9A4746C7E6B}" type="presParOf" srcId="{35F6AB49-50CA-46F5-8DFE-A8F8E02A5BBA}" destId="{AB1B6BC3-CBB8-4FDD-B879-F23895E340F5}" srcOrd="3" destOrd="0" presId="urn:microsoft.com/office/officeart/2018/2/layout/IconCircleList"/>
    <dgm:cxn modelId="{94E75C79-7FD1-9D46-95C7-A911164215F6}" type="presParOf" srcId="{35F6AB49-50CA-46F5-8DFE-A8F8E02A5BBA}" destId="{43C4C2CD-F39A-4474-B211-3901105F45DC}" srcOrd="4" destOrd="0" presId="urn:microsoft.com/office/officeart/2018/2/layout/IconCircleList"/>
    <dgm:cxn modelId="{49B36498-29B6-774C-91C0-782285B5143A}" type="presParOf" srcId="{43C4C2CD-F39A-4474-B211-3901105F45DC}" destId="{2FD1D013-5863-46F0-B96D-B2AFBC086E32}" srcOrd="0" destOrd="0" presId="urn:microsoft.com/office/officeart/2018/2/layout/IconCircleList"/>
    <dgm:cxn modelId="{7A154E57-EBD6-594A-B2E7-CB28B812588A}" type="presParOf" srcId="{43C4C2CD-F39A-4474-B211-3901105F45DC}" destId="{F8288D4D-8CE1-46C0-A74A-7889CA72CE30}" srcOrd="1" destOrd="0" presId="urn:microsoft.com/office/officeart/2018/2/layout/IconCircleList"/>
    <dgm:cxn modelId="{D826B447-A232-D343-918C-C42DE376CC03}" type="presParOf" srcId="{43C4C2CD-F39A-4474-B211-3901105F45DC}" destId="{1E38BD5A-F3D9-4A72-B9BD-D1C5DD5C7929}" srcOrd="2" destOrd="0" presId="urn:microsoft.com/office/officeart/2018/2/layout/IconCircleList"/>
    <dgm:cxn modelId="{7920F4EA-E081-D24F-8E0C-59179566F88E}" type="presParOf" srcId="{43C4C2CD-F39A-4474-B211-3901105F45DC}" destId="{BF9EC48A-FD2D-453F-AB17-3EF9D0FE6700}" srcOrd="3" destOrd="0" presId="urn:microsoft.com/office/officeart/2018/2/layout/IconCircleList"/>
    <dgm:cxn modelId="{7B1F3E09-5331-7346-AB08-15F755276114}" type="presParOf" srcId="{35F6AB49-50CA-46F5-8DFE-A8F8E02A5BBA}" destId="{73EFF3CF-43AA-48CA-AB51-B1C90C83ACA7}" srcOrd="5" destOrd="0" presId="urn:microsoft.com/office/officeart/2018/2/layout/IconCircleList"/>
    <dgm:cxn modelId="{B33038D8-6FBD-904D-809C-C5F778D8F276}" type="presParOf" srcId="{35F6AB49-50CA-46F5-8DFE-A8F8E02A5BBA}" destId="{26C34188-26CD-4BC8-8C87-4AE4543F7CFD}" srcOrd="6" destOrd="0" presId="urn:microsoft.com/office/officeart/2018/2/layout/IconCircleList"/>
    <dgm:cxn modelId="{638BCB61-5F23-1144-8320-8F96A10DA7C9}" type="presParOf" srcId="{26C34188-26CD-4BC8-8C87-4AE4543F7CFD}" destId="{7A81F8D8-E036-44FB-8444-199ECFF818DA}" srcOrd="0" destOrd="0" presId="urn:microsoft.com/office/officeart/2018/2/layout/IconCircleList"/>
    <dgm:cxn modelId="{0552767E-8A36-064A-A525-6C5AE8F434D1}" type="presParOf" srcId="{26C34188-26CD-4BC8-8C87-4AE4543F7CFD}" destId="{9618F045-BD0E-49FA-A2E1-D443492346CF}" srcOrd="1" destOrd="0" presId="urn:microsoft.com/office/officeart/2018/2/layout/IconCircleList"/>
    <dgm:cxn modelId="{117C90E3-D877-684B-8449-0E5EC9F37BFE}" type="presParOf" srcId="{26C34188-26CD-4BC8-8C87-4AE4543F7CFD}" destId="{35A46317-3A72-438F-994C-891AEC6E3E5D}" srcOrd="2" destOrd="0" presId="urn:microsoft.com/office/officeart/2018/2/layout/IconCircleList"/>
    <dgm:cxn modelId="{26A484BB-5641-BF4C-AD38-ADDE5D826332}" type="presParOf" srcId="{26C34188-26CD-4BC8-8C87-4AE4543F7CFD}" destId="{69CA5FEB-F918-43CB-BECB-6D8D312B6D3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9A04A0-7A63-4F34-B75C-4FA8D0F47EC4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E4A9BD7E-8031-4195-9710-9217FDCED4DF}">
      <dgm:prSet custT="1"/>
      <dgm:spPr/>
      <dgm:t>
        <a:bodyPr/>
        <a:lstStyle/>
        <a:p>
          <a:pPr algn="ctr"/>
          <a:r>
            <a:rPr lang="en-US" sz="2800" b="1" u="none" dirty="0"/>
            <a:t>AMENDMENTS </a:t>
          </a:r>
        </a:p>
        <a:p>
          <a:pPr algn="ctr"/>
          <a:r>
            <a:rPr lang="en-US" sz="2800" b="1" u="none" dirty="0"/>
            <a:t> </a:t>
          </a:r>
          <a:r>
            <a:rPr lang="en-US" sz="2800" b="1" u="none"/>
            <a:t>1,2,3 SHEET</a:t>
          </a:r>
          <a:endParaRPr lang="en-US" sz="2800" u="none" dirty="0"/>
        </a:p>
      </dgm:t>
    </dgm:pt>
    <dgm:pt modelId="{3CCB2909-BB18-477C-91AA-F51615C315A6}" type="parTrans" cxnId="{3B5F7F1B-94AB-48D5-BA0B-9922CB0DFF82}">
      <dgm:prSet/>
      <dgm:spPr/>
      <dgm:t>
        <a:bodyPr/>
        <a:lstStyle/>
        <a:p>
          <a:endParaRPr lang="en-US"/>
        </a:p>
      </dgm:t>
    </dgm:pt>
    <dgm:pt modelId="{12A3821F-3812-4C26-A693-FA357CE279A0}" type="sibTrans" cxnId="{3B5F7F1B-94AB-48D5-BA0B-9922CB0DFF82}">
      <dgm:prSet/>
      <dgm:spPr/>
      <dgm:t>
        <a:bodyPr/>
        <a:lstStyle/>
        <a:p>
          <a:endParaRPr lang="en-US"/>
        </a:p>
      </dgm:t>
    </dgm:pt>
    <dgm:pt modelId="{9A9B7059-4C49-4215-88E0-E0508E8358E8}">
      <dgm:prSet custT="1"/>
      <dgm:spPr/>
      <dgm:t>
        <a:bodyPr/>
        <a:lstStyle/>
        <a:p>
          <a:pPr algn="ctr"/>
          <a:r>
            <a:rPr lang="en-US" sz="2800" b="1" dirty="0"/>
            <a:t>RIGHT OF DECISION</a:t>
          </a:r>
        </a:p>
      </dgm:t>
    </dgm:pt>
    <dgm:pt modelId="{ED0177E8-76FE-40C5-B27F-39458C4DA3D9}" type="parTrans" cxnId="{9C1340A1-3EAF-4102-A2CB-FCDE9168615A}">
      <dgm:prSet/>
      <dgm:spPr/>
      <dgm:t>
        <a:bodyPr/>
        <a:lstStyle/>
        <a:p>
          <a:endParaRPr lang="en-US"/>
        </a:p>
      </dgm:t>
    </dgm:pt>
    <dgm:pt modelId="{8C17A9BA-249A-4F50-B31A-E8CF953273BC}" type="sibTrans" cxnId="{9C1340A1-3EAF-4102-A2CB-FCDE9168615A}">
      <dgm:prSet/>
      <dgm:spPr/>
      <dgm:t>
        <a:bodyPr/>
        <a:lstStyle/>
        <a:p>
          <a:endParaRPr lang="en-US"/>
        </a:p>
      </dgm:t>
    </dgm:pt>
    <dgm:pt modelId="{99790BE0-B225-4637-BFF3-F139B35234F2}" type="pres">
      <dgm:prSet presAssocID="{869A04A0-7A63-4F34-B75C-4FA8D0F47EC4}" presName="root" presStyleCnt="0">
        <dgm:presLayoutVars>
          <dgm:dir/>
          <dgm:resizeHandles val="exact"/>
        </dgm:presLayoutVars>
      </dgm:prSet>
      <dgm:spPr/>
    </dgm:pt>
    <dgm:pt modelId="{2723413A-6727-4AE3-B4F2-8771684D5D8D}" type="pres">
      <dgm:prSet presAssocID="{869A04A0-7A63-4F34-B75C-4FA8D0F47EC4}" presName="container" presStyleCnt="0">
        <dgm:presLayoutVars>
          <dgm:dir/>
          <dgm:resizeHandles val="exact"/>
        </dgm:presLayoutVars>
      </dgm:prSet>
      <dgm:spPr/>
    </dgm:pt>
    <dgm:pt modelId="{6E7FBE81-7EB5-4DA0-845D-2001D04E51C2}" type="pres">
      <dgm:prSet presAssocID="{E4A9BD7E-8031-4195-9710-9217FDCED4DF}" presName="compNode" presStyleCnt="0"/>
      <dgm:spPr/>
    </dgm:pt>
    <dgm:pt modelId="{66952BC2-805D-4681-B3D4-DCB64E514A87}" type="pres">
      <dgm:prSet presAssocID="{E4A9BD7E-8031-4195-9710-9217FDCED4DF}" presName="iconBgRect" presStyleLbl="bgShp" presStyleIdx="0" presStyleCnt="2"/>
      <dgm:spPr/>
    </dgm:pt>
    <dgm:pt modelId="{4DA41CAF-43C7-424A-B3EE-DC21730A0DDB}" type="pres">
      <dgm:prSet presAssocID="{E4A9BD7E-8031-4195-9710-9217FDCED4D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3010F7E9-5536-4705-9730-3A7A9C70131D}" type="pres">
      <dgm:prSet presAssocID="{E4A9BD7E-8031-4195-9710-9217FDCED4DF}" presName="spaceRect" presStyleCnt="0"/>
      <dgm:spPr/>
    </dgm:pt>
    <dgm:pt modelId="{92FB11A9-2056-4281-ADE3-A2AC44D26F9C}" type="pres">
      <dgm:prSet presAssocID="{E4A9BD7E-8031-4195-9710-9217FDCED4DF}" presName="textRect" presStyleLbl="revTx" presStyleIdx="0" presStyleCnt="2">
        <dgm:presLayoutVars>
          <dgm:chMax val="1"/>
          <dgm:chPref val="1"/>
        </dgm:presLayoutVars>
      </dgm:prSet>
      <dgm:spPr/>
    </dgm:pt>
    <dgm:pt modelId="{C968D645-15A3-4BE0-9B56-0E061047F351}" type="pres">
      <dgm:prSet presAssocID="{12A3821F-3812-4C26-A693-FA357CE279A0}" presName="sibTrans" presStyleLbl="sibTrans2D1" presStyleIdx="0" presStyleCnt="0"/>
      <dgm:spPr/>
    </dgm:pt>
    <dgm:pt modelId="{42F8BD8E-0605-41E1-AB93-5183CBCF6D26}" type="pres">
      <dgm:prSet presAssocID="{9A9B7059-4C49-4215-88E0-E0508E8358E8}" presName="compNode" presStyleCnt="0"/>
      <dgm:spPr/>
    </dgm:pt>
    <dgm:pt modelId="{CFB48DA8-0C86-46CE-9A0A-13B581851AFF}" type="pres">
      <dgm:prSet presAssocID="{9A9B7059-4C49-4215-88E0-E0508E8358E8}" presName="iconBgRect" presStyleLbl="bgShp" presStyleIdx="1" presStyleCnt="2"/>
      <dgm:spPr/>
    </dgm:pt>
    <dgm:pt modelId="{2EEC3284-C7F8-48C3-B250-AEA59F48FD97}" type="pres">
      <dgm:prSet presAssocID="{9A9B7059-4C49-4215-88E0-E0508E8358E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9C3264A5-13BD-43A3-AD6C-880273D2DDAD}" type="pres">
      <dgm:prSet presAssocID="{9A9B7059-4C49-4215-88E0-E0508E8358E8}" presName="spaceRect" presStyleCnt="0"/>
      <dgm:spPr/>
    </dgm:pt>
    <dgm:pt modelId="{6F9814B6-2396-4772-B002-920AD646230D}" type="pres">
      <dgm:prSet presAssocID="{9A9B7059-4C49-4215-88E0-E0508E8358E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3B5F7F1B-94AB-48D5-BA0B-9922CB0DFF82}" srcId="{869A04A0-7A63-4F34-B75C-4FA8D0F47EC4}" destId="{E4A9BD7E-8031-4195-9710-9217FDCED4DF}" srcOrd="0" destOrd="0" parTransId="{3CCB2909-BB18-477C-91AA-F51615C315A6}" sibTransId="{12A3821F-3812-4C26-A693-FA357CE279A0}"/>
    <dgm:cxn modelId="{61B3AC20-59F8-4924-AB63-781E3321ED6B}" type="presOf" srcId="{12A3821F-3812-4C26-A693-FA357CE279A0}" destId="{C968D645-15A3-4BE0-9B56-0E061047F351}" srcOrd="0" destOrd="0" presId="urn:microsoft.com/office/officeart/2018/2/layout/IconCircleList"/>
    <dgm:cxn modelId="{696F9624-8DDA-4C3A-903A-09F18EA233B0}" type="presOf" srcId="{9A9B7059-4C49-4215-88E0-E0508E8358E8}" destId="{6F9814B6-2396-4772-B002-920AD646230D}" srcOrd="0" destOrd="0" presId="urn:microsoft.com/office/officeart/2018/2/layout/IconCircleList"/>
    <dgm:cxn modelId="{9C1340A1-3EAF-4102-A2CB-FCDE9168615A}" srcId="{869A04A0-7A63-4F34-B75C-4FA8D0F47EC4}" destId="{9A9B7059-4C49-4215-88E0-E0508E8358E8}" srcOrd="1" destOrd="0" parTransId="{ED0177E8-76FE-40C5-B27F-39458C4DA3D9}" sibTransId="{8C17A9BA-249A-4F50-B31A-E8CF953273BC}"/>
    <dgm:cxn modelId="{7C0FBEBB-93EB-41FD-ACF9-7C25012BCC8A}" type="presOf" srcId="{869A04A0-7A63-4F34-B75C-4FA8D0F47EC4}" destId="{99790BE0-B225-4637-BFF3-F139B35234F2}" srcOrd="0" destOrd="0" presId="urn:microsoft.com/office/officeart/2018/2/layout/IconCircleList"/>
    <dgm:cxn modelId="{05F132D2-19DC-4756-AF86-8688E2004E6F}" type="presOf" srcId="{E4A9BD7E-8031-4195-9710-9217FDCED4DF}" destId="{92FB11A9-2056-4281-ADE3-A2AC44D26F9C}" srcOrd="0" destOrd="0" presId="urn:microsoft.com/office/officeart/2018/2/layout/IconCircleList"/>
    <dgm:cxn modelId="{2CA0C5AD-C41C-4B78-8559-D8E17BC26404}" type="presParOf" srcId="{99790BE0-B225-4637-BFF3-F139B35234F2}" destId="{2723413A-6727-4AE3-B4F2-8771684D5D8D}" srcOrd="0" destOrd="0" presId="urn:microsoft.com/office/officeart/2018/2/layout/IconCircleList"/>
    <dgm:cxn modelId="{67ED7AED-D8E2-4370-B13E-61E74F5A0980}" type="presParOf" srcId="{2723413A-6727-4AE3-B4F2-8771684D5D8D}" destId="{6E7FBE81-7EB5-4DA0-845D-2001D04E51C2}" srcOrd="0" destOrd="0" presId="urn:microsoft.com/office/officeart/2018/2/layout/IconCircleList"/>
    <dgm:cxn modelId="{8B31DC7C-4BD9-499B-889E-35C80B08BBEA}" type="presParOf" srcId="{6E7FBE81-7EB5-4DA0-845D-2001D04E51C2}" destId="{66952BC2-805D-4681-B3D4-DCB64E514A87}" srcOrd="0" destOrd="0" presId="urn:microsoft.com/office/officeart/2018/2/layout/IconCircleList"/>
    <dgm:cxn modelId="{FB5D9AB0-2694-40B2-BB8E-F59F1696AE63}" type="presParOf" srcId="{6E7FBE81-7EB5-4DA0-845D-2001D04E51C2}" destId="{4DA41CAF-43C7-424A-B3EE-DC21730A0DDB}" srcOrd="1" destOrd="0" presId="urn:microsoft.com/office/officeart/2018/2/layout/IconCircleList"/>
    <dgm:cxn modelId="{0E245E05-DC77-4076-B6C7-F802ACB1EC2F}" type="presParOf" srcId="{6E7FBE81-7EB5-4DA0-845D-2001D04E51C2}" destId="{3010F7E9-5536-4705-9730-3A7A9C70131D}" srcOrd="2" destOrd="0" presId="urn:microsoft.com/office/officeart/2018/2/layout/IconCircleList"/>
    <dgm:cxn modelId="{C388AE27-E9A7-410F-9B6A-E2C4B62A4B0D}" type="presParOf" srcId="{6E7FBE81-7EB5-4DA0-845D-2001D04E51C2}" destId="{92FB11A9-2056-4281-ADE3-A2AC44D26F9C}" srcOrd="3" destOrd="0" presId="urn:microsoft.com/office/officeart/2018/2/layout/IconCircleList"/>
    <dgm:cxn modelId="{9AD4D119-89B7-4D64-B926-7FBEB7CF1A53}" type="presParOf" srcId="{2723413A-6727-4AE3-B4F2-8771684D5D8D}" destId="{C968D645-15A3-4BE0-9B56-0E061047F351}" srcOrd="1" destOrd="0" presId="urn:microsoft.com/office/officeart/2018/2/layout/IconCircleList"/>
    <dgm:cxn modelId="{E7CFEA00-8E86-43F3-8882-9664B3287BE6}" type="presParOf" srcId="{2723413A-6727-4AE3-B4F2-8771684D5D8D}" destId="{42F8BD8E-0605-41E1-AB93-5183CBCF6D26}" srcOrd="2" destOrd="0" presId="urn:microsoft.com/office/officeart/2018/2/layout/IconCircleList"/>
    <dgm:cxn modelId="{EE163B41-87E2-40AA-9BD2-66511E6D0B04}" type="presParOf" srcId="{42F8BD8E-0605-41E1-AB93-5183CBCF6D26}" destId="{CFB48DA8-0C86-46CE-9A0A-13B581851AFF}" srcOrd="0" destOrd="0" presId="urn:microsoft.com/office/officeart/2018/2/layout/IconCircleList"/>
    <dgm:cxn modelId="{0194A134-1CA5-4829-A84D-A72C4554A148}" type="presParOf" srcId="{42F8BD8E-0605-41E1-AB93-5183CBCF6D26}" destId="{2EEC3284-C7F8-48C3-B250-AEA59F48FD97}" srcOrd="1" destOrd="0" presId="urn:microsoft.com/office/officeart/2018/2/layout/IconCircleList"/>
    <dgm:cxn modelId="{3120A0D3-C373-4952-9DD7-CCE27CAA06DC}" type="presParOf" srcId="{42F8BD8E-0605-41E1-AB93-5183CBCF6D26}" destId="{9C3264A5-13BD-43A3-AD6C-880273D2DDAD}" srcOrd="2" destOrd="0" presId="urn:microsoft.com/office/officeart/2018/2/layout/IconCircleList"/>
    <dgm:cxn modelId="{6936D7AC-7985-4928-ACE1-4C40E9A9AA59}" type="presParOf" srcId="{42F8BD8E-0605-41E1-AB93-5183CBCF6D26}" destId="{6F9814B6-2396-4772-B002-920AD646230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031FF-4BAA-C542-B570-17DE5E71C898}">
      <dsp:nvSpPr>
        <dsp:cNvPr id="0" name=""/>
        <dsp:cNvSpPr/>
      </dsp:nvSpPr>
      <dsp:spPr>
        <a:xfrm>
          <a:off x="0" y="1675"/>
          <a:ext cx="2833324" cy="342857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600" kern="1200" dirty="0"/>
            <a:t>For more details check out….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600" kern="1200" dirty="0"/>
            <a:t>Pg 18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Pg 12</a:t>
          </a:r>
        </a:p>
      </dsp:txBody>
      <dsp:txXfrm>
        <a:off x="138311" y="139986"/>
        <a:ext cx="2556702" cy="31519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6B683-16D9-CF41-92EC-AEB792DFCE00}">
      <dsp:nvSpPr>
        <dsp:cNvPr id="0" name=""/>
        <dsp:cNvSpPr/>
      </dsp:nvSpPr>
      <dsp:spPr>
        <a:xfrm>
          <a:off x="0" y="198562"/>
          <a:ext cx="4753466" cy="3627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 dirty="0"/>
            <a:t>We consider motions pertaining to Area matters and matters that we may wish to suggest be considered by the Conference affecting A.A. as a whole.</a:t>
          </a:r>
          <a:endParaRPr lang="en-US" sz="3100" kern="1200" dirty="0"/>
        </a:p>
      </dsp:txBody>
      <dsp:txXfrm>
        <a:off x="177056" y="375618"/>
        <a:ext cx="4399354" cy="32728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1193D-0D5D-EB4A-9430-9A0C7F47EC54}">
      <dsp:nvSpPr>
        <dsp:cNvPr id="0" name=""/>
        <dsp:cNvSpPr/>
      </dsp:nvSpPr>
      <dsp:spPr>
        <a:xfrm>
          <a:off x="0" y="301349"/>
          <a:ext cx="4110464" cy="6849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/>
            <a:t>MOTION GUIDE</a:t>
          </a:r>
          <a:r>
            <a:rPr lang="en-US" sz="1700" kern="1200" dirty="0"/>
            <a:t>:</a:t>
          </a:r>
        </a:p>
      </dsp:txBody>
      <dsp:txXfrm>
        <a:off x="33437" y="334786"/>
        <a:ext cx="4043590" cy="618087"/>
      </dsp:txXfrm>
    </dsp:sp>
    <dsp:sp modelId="{FB5D6AFA-E408-C047-B715-3D794EC18EEE}">
      <dsp:nvSpPr>
        <dsp:cNvPr id="0" name=""/>
        <dsp:cNvSpPr/>
      </dsp:nvSpPr>
      <dsp:spPr>
        <a:xfrm>
          <a:off x="0" y="1031510"/>
          <a:ext cx="4110464" cy="6849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This guide is intended to provide assistance  to our fellowship when drafting motions.</a:t>
          </a:r>
        </a:p>
      </dsp:txBody>
      <dsp:txXfrm>
        <a:off x="33437" y="1064947"/>
        <a:ext cx="4043590" cy="618087"/>
      </dsp:txXfrm>
    </dsp:sp>
    <dsp:sp modelId="{F97D89D7-A90C-B440-BAC0-168A89ABB2B8}">
      <dsp:nvSpPr>
        <dsp:cNvPr id="0" name=""/>
        <dsp:cNvSpPr/>
      </dsp:nvSpPr>
      <dsp:spPr>
        <a:xfrm>
          <a:off x="0" y="1765432"/>
          <a:ext cx="4110464" cy="6849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Downloadable:</a:t>
          </a:r>
        </a:p>
      </dsp:txBody>
      <dsp:txXfrm>
        <a:off x="33437" y="1798869"/>
        <a:ext cx="4043590" cy="618087"/>
      </dsp:txXfrm>
    </dsp:sp>
    <dsp:sp modelId="{DFC0914F-E020-9A40-AA29-207DDCF92EA6}">
      <dsp:nvSpPr>
        <dsp:cNvPr id="0" name=""/>
        <dsp:cNvSpPr/>
      </dsp:nvSpPr>
      <dsp:spPr>
        <a:xfrm>
          <a:off x="0" y="2499354"/>
          <a:ext cx="4110464" cy="6849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Login Side of BC/Yukon website: </a:t>
          </a:r>
        </a:p>
      </dsp:txBody>
      <dsp:txXfrm>
        <a:off x="33437" y="2532791"/>
        <a:ext cx="4043590" cy="618087"/>
      </dsp:txXfrm>
    </dsp:sp>
    <dsp:sp modelId="{6CB1D738-52BE-DA45-8357-19630D69F17A}">
      <dsp:nvSpPr>
        <dsp:cNvPr id="0" name=""/>
        <dsp:cNvSpPr/>
      </dsp:nvSpPr>
      <dsp:spPr>
        <a:xfrm>
          <a:off x="0" y="3233276"/>
          <a:ext cx="4110464" cy="6849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Services </a:t>
          </a:r>
        </a:p>
      </dsp:txBody>
      <dsp:txXfrm>
        <a:off x="33437" y="3266713"/>
        <a:ext cx="4043590" cy="618087"/>
      </dsp:txXfrm>
    </dsp:sp>
    <dsp:sp modelId="{6E18AC32-BD80-A44A-96EA-7D72BC2E3D3B}">
      <dsp:nvSpPr>
        <dsp:cNvPr id="0" name=""/>
        <dsp:cNvSpPr/>
      </dsp:nvSpPr>
      <dsp:spPr>
        <a:xfrm>
          <a:off x="0" y="3967198"/>
          <a:ext cx="4110464" cy="6849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ym typeface="Wingdings" panose="05000000000000000000" pitchFamily="2" charset="2"/>
            </a:rPr>
            <a:t></a:t>
          </a:r>
          <a:r>
            <a:rPr lang="en-US" sz="1700" kern="1200" dirty="0"/>
            <a:t> Service Materials</a:t>
          </a:r>
        </a:p>
      </dsp:txBody>
      <dsp:txXfrm>
        <a:off x="33437" y="4000635"/>
        <a:ext cx="4043590" cy="6180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BD6AB-4A21-6E48-B331-5BAFFA40A710}">
      <dsp:nvSpPr>
        <dsp:cNvPr id="0" name=""/>
        <dsp:cNvSpPr/>
      </dsp:nvSpPr>
      <dsp:spPr>
        <a:xfrm>
          <a:off x="0" y="312286"/>
          <a:ext cx="6666833" cy="192406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>
              <a:latin typeface="+mn-lt"/>
            </a:rPr>
            <a:t>Motions may be submitted until </a:t>
          </a:r>
          <a:r>
            <a:rPr lang="en-CA" sz="2400" b="1" kern="1200" dirty="0">
              <a:latin typeface="+mn-lt"/>
            </a:rPr>
            <a:t>11 am on Saturday, September 7th </a:t>
          </a:r>
          <a:r>
            <a:rPr lang="en-CA" sz="2400" kern="1200" dirty="0">
              <a:latin typeface="+mn-lt"/>
            </a:rPr>
            <a:t>of the Assembly and will be treated as a </a:t>
          </a:r>
          <a:r>
            <a:rPr lang="en-CA" sz="2400" u="sng" kern="1200" dirty="0">
              <a:latin typeface="+mn-lt"/>
            </a:rPr>
            <a:t>floor action.</a:t>
          </a:r>
          <a:endParaRPr lang="en-US" sz="2400" kern="1200" dirty="0">
            <a:latin typeface="+mn-lt"/>
          </a:endParaRPr>
        </a:p>
      </dsp:txBody>
      <dsp:txXfrm>
        <a:off x="93925" y="406211"/>
        <a:ext cx="6478983" cy="1736215"/>
      </dsp:txXfrm>
    </dsp:sp>
    <dsp:sp modelId="{92A0A475-71B5-3F43-86FF-DD6D5DAE8705}">
      <dsp:nvSpPr>
        <dsp:cNvPr id="0" name=""/>
        <dsp:cNvSpPr/>
      </dsp:nvSpPr>
      <dsp:spPr>
        <a:xfrm>
          <a:off x="0" y="2299711"/>
          <a:ext cx="6666833" cy="1924065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>
              <a:solidFill>
                <a:schemeClr val="tx1"/>
              </a:solidFill>
              <a:latin typeface="+mn-lt"/>
            </a:rPr>
            <a:t>The exception -&gt; motions regarding financial matters (other than budgets) in  excess of $2,000.00 must be submitted no later than </a:t>
          </a:r>
          <a:r>
            <a:rPr lang="en-CA" sz="2200" b="1" u="sng" kern="1200" dirty="0">
              <a:solidFill>
                <a:schemeClr val="tx1"/>
              </a:solidFill>
              <a:latin typeface="+mn-lt"/>
            </a:rPr>
            <a:t>July 7</a:t>
          </a:r>
          <a:r>
            <a:rPr lang="en-CA" sz="2200" b="1" kern="1200" dirty="0">
              <a:solidFill>
                <a:schemeClr val="tx1"/>
              </a:solidFill>
              <a:latin typeface="+mn-lt"/>
            </a:rPr>
            <a:t>, so they are included in the Voting and election Assembly Agenda package for distribution to all registered groups in Area 79.</a:t>
          </a:r>
          <a:endParaRPr lang="en-US" sz="2200" b="1" kern="1200" dirty="0">
            <a:solidFill>
              <a:schemeClr val="tx1"/>
            </a:solidFill>
            <a:latin typeface="+mn-lt"/>
          </a:endParaRPr>
        </a:p>
      </dsp:txBody>
      <dsp:txXfrm>
        <a:off x="93925" y="2393636"/>
        <a:ext cx="6478983" cy="1736215"/>
      </dsp:txXfrm>
    </dsp:sp>
    <dsp:sp modelId="{A654F476-AB68-344C-9224-E72CC1019C6B}">
      <dsp:nvSpPr>
        <dsp:cNvPr id="0" name=""/>
        <dsp:cNvSpPr/>
      </dsp:nvSpPr>
      <dsp:spPr>
        <a:xfrm>
          <a:off x="0" y="4287136"/>
          <a:ext cx="6666833" cy="85449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i="1" kern="1200" dirty="0">
              <a:solidFill>
                <a:schemeClr val="tx1"/>
              </a:solidFill>
            </a:rPr>
            <a:t>(Footnote: BC/Yukon Area 79 Book of Motions- 2010 Armstrong, BC-Motion 4</a:t>
          </a:r>
          <a:r>
            <a:rPr lang="en-CA" sz="1800" kern="1200" dirty="0">
              <a:solidFill>
                <a:schemeClr val="tx1"/>
              </a:solidFill>
            </a:rPr>
            <a:t>)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1713" y="4328849"/>
        <a:ext cx="6583407" cy="7710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193F0-357F-4C06-83F6-B912DDE62ED4}">
      <dsp:nvSpPr>
        <dsp:cNvPr id="0" name=""/>
        <dsp:cNvSpPr/>
      </dsp:nvSpPr>
      <dsp:spPr>
        <a:xfrm>
          <a:off x="282221" y="368029"/>
          <a:ext cx="1371985" cy="1371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0A91D-A7A0-4188-9B9A-85732106987B}">
      <dsp:nvSpPr>
        <dsp:cNvPr id="0" name=""/>
        <dsp:cNvSpPr/>
      </dsp:nvSpPr>
      <dsp:spPr>
        <a:xfrm>
          <a:off x="570337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CCA9C-75DA-4237-A897-ACE0ACA458CD}">
      <dsp:nvSpPr>
        <dsp:cNvPr id="0" name=""/>
        <dsp:cNvSpPr/>
      </dsp:nvSpPr>
      <dsp:spPr>
        <a:xfrm>
          <a:off x="1948202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ARE YOU IN FAVOR 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 NOT IN FAVOR?</a:t>
          </a:r>
        </a:p>
      </dsp:txBody>
      <dsp:txXfrm>
        <a:off x="1948202" y="368029"/>
        <a:ext cx="3233964" cy="1371985"/>
      </dsp:txXfrm>
    </dsp:sp>
    <dsp:sp modelId="{76346444-C6F6-4F97-8295-5E97E05DFA56}">
      <dsp:nvSpPr>
        <dsp:cNvPr id="0" name=""/>
        <dsp:cNvSpPr/>
      </dsp:nvSpPr>
      <dsp:spPr>
        <a:xfrm>
          <a:off x="5745661" y="368029"/>
          <a:ext cx="1371985" cy="13719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097FA-F6A8-4171-9646-B80B130F6DBD}">
      <dsp:nvSpPr>
        <dsp:cNvPr id="0" name=""/>
        <dsp:cNvSpPr/>
      </dsp:nvSpPr>
      <dsp:spPr>
        <a:xfrm>
          <a:off x="6033778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7D78B-E584-4089-B956-89788ED78861}">
      <dsp:nvSpPr>
        <dsp:cNvPr id="0" name=""/>
        <dsp:cNvSpPr/>
      </dsp:nvSpPr>
      <dsp:spPr>
        <a:xfrm>
          <a:off x="7411643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MINORITY</a:t>
          </a:r>
          <a:r>
            <a:rPr lang="en-US" sz="2800" b="1" kern="1200" baseline="0" dirty="0"/>
            <a:t> VOICE   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baseline="0" dirty="0"/>
            <a:t>IT IS IMPORTANT</a:t>
          </a:r>
          <a:endParaRPr lang="en-US" sz="2800" b="1" kern="1200" dirty="0"/>
        </a:p>
      </dsp:txBody>
      <dsp:txXfrm>
        <a:off x="7411643" y="368029"/>
        <a:ext cx="3233964" cy="1371985"/>
      </dsp:txXfrm>
    </dsp:sp>
    <dsp:sp modelId="{2FD1D013-5863-46F0-B96D-B2AFBC086E32}">
      <dsp:nvSpPr>
        <dsp:cNvPr id="0" name=""/>
        <dsp:cNvSpPr/>
      </dsp:nvSpPr>
      <dsp:spPr>
        <a:xfrm>
          <a:off x="282221" y="2452790"/>
          <a:ext cx="1371985" cy="13719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88D4D-8CE1-46C0-A74A-7889CA72CE30}">
      <dsp:nvSpPr>
        <dsp:cNvPr id="0" name=""/>
        <dsp:cNvSpPr/>
      </dsp:nvSpPr>
      <dsp:spPr>
        <a:xfrm>
          <a:off x="570337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EC48A-FD2D-453F-AB17-3EF9D0FE6700}">
      <dsp:nvSpPr>
        <dsp:cNvPr id="0" name=""/>
        <dsp:cNvSpPr/>
      </dsp:nvSpPr>
      <dsp:spPr>
        <a:xfrm>
          <a:off x="1948202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LISTEN / DO YOU REPEAT?</a:t>
          </a:r>
        </a:p>
      </dsp:txBody>
      <dsp:txXfrm>
        <a:off x="1948202" y="2452790"/>
        <a:ext cx="3233964" cy="1371985"/>
      </dsp:txXfrm>
    </dsp:sp>
    <dsp:sp modelId="{7A81F8D8-E036-44FB-8444-199ECFF818DA}">
      <dsp:nvSpPr>
        <dsp:cNvPr id="0" name=""/>
        <dsp:cNvSpPr/>
      </dsp:nvSpPr>
      <dsp:spPr>
        <a:xfrm>
          <a:off x="5745661" y="2452790"/>
          <a:ext cx="1371985" cy="13719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18F045-BD0E-49FA-A2E1-D443492346CF}">
      <dsp:nvSpPr>
        <dsp:cNvPr id="0" name=""/>
        <dsp:cNvSpPr/>
      </dsp:nvSpPr>
      <dsp:spPr>
        <a:xfrm>
          <a:off x="6033778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A5FEB-F918-43CB-BECB-6D8D312B6D39}">
      <dsp:nvSpPr>
        <dsp:cNvPr id="0" name=""/>
        <dsp:cNvSpPr/>
      </dsp:nvSpPr>
      <dsp:spPr>
        <a:xfrm>
          <a:off x="7411643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CALLING THE QUESTION</a:t>
          </a:r>
        </a:p>
      </dsp:txBody>
      <dsp:txXfrm>
        <a:off x="7411643" y="2452790"/>
        <a:ext cx="3233964" cy="13719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52BC2-805D-4681-B3D4-DCB64E514A87}">
      <dsp:nvSpPr>
        <dsp:cNvPr id="0" name=""/>
        <dsp:cNvSpPr/>
      </dsp:nvSpPr>
      <dsp:spPr>
        <a:xfrm>
          <a:off x="282221" y="1410409"/>
          <a:ext cx="1371985" cy="1371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41CAF-43C7-424A-B3EE-DC21730A0DDB}">
      <dsp:nvSpPr>
        <dsp:cNvPr id="0" name=""/>
        <dsp:cNvSpPr/>
      </dsp:nvSpPr>
      <dsp:spPr>
        <a:xfrm>
          <a:off x="570337" y="1698526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B11A9-2056-4281-ADE3-A2AC44D26F9C}">
      <dsp:nvSpPr>
        <dsp:cNvPr id="0" name=""/>
        <dsp:cNvSpPr/>
      </dsp:nvSpPr>
      <dsp:spPr>
        <a:xfrm>
          <a:off x="1948202" y="141040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none" kern="1200" dirty="0"/>
            <a:t>AMENDMENTS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none" kern="1200" dirty="0"/>
            <a:t> </a:t>
          </a:r>
          <a:r>
            <a:rPr lang="en-US" sz="2800" b="1" u="none" kern="1200"/>
            <a:t>1,2,3 SHEET</a:t>
          </a:r>
          <a:endParaRPr lang="en-US" sz="2800" u="none" kern="1200" dirty="0"/>
        </a:p>
      </dsp:txBody>
      <dsp:txXfrm>
        <a:off x="1948202" y="1410409"/>
        <a:ext cx="3233964" cy="1371985"/>
      </dsp:txXfrm>
    </dsp:sp>
    <dsp:sp modelId="{CFB48DA8-0C86-46CE-9A0A-13B581851AFF}">
      <dsp:nvSpPr>
        <dsp:cNvPr id="0" name=""/>
        <dsp:cNvSpPr/>
      </dsp:nvSpPr>
      <dsp:spPr>
        <a:xfrm>
          <a:off x="5745661" y="1410409"/>
          <a:ext cx="1371985" cy="13719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C3284-C7F8-48C3-B250-AEA59F48FD97}">
      <dsp:nvSpPr>
        <dsp:cNvPr id="0" name=""/>
        <dsp:cNvSpPr/>
      </dsp:nvSpPr>
      <dsp:spPr>
        <a:xfrm>
          <a:off x="6033778" y="1698526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814B6-2396-4772-B002-920AD646230D}">
      <dsp:nvSpPr>
        <dsp:cNvPr id="0" name=""/>
        <dsp:cNvSpPr/>
      </dsp:nvSpPr>
      <dsp:spPr>
        <a:xfrm>
          <a:off x="7411643" y="141040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RIGHT OF DECISION</a:t>
          </a:r>
        </a:p>
      </dsp:txBody>
      <dsp:txXfrm>
        <a:off x="7411643" y="1410409"/>
        <a:ext cx="3233964" cy="1371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97989-38F9-3263-36BE-7668290C3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6C74CA-B4C9-DFA4-7966-B2C5F46DF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93596-387F-2246-FB39-3515D1B2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2B365-E4E6-13E1-6DB6-5D08C7E3F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0240C-7119-26DE-6ED7-AB0AE9652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03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DFCD-25DA-AA22-6326-7A33D7509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F8806D-B4E5-E4BA-2252-9AB86D0B9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C1B30-AC22-A6D8-2AF6-387378796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C83C4-F7C7-F97A-018E-2A33DD90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887AB-6882-312C-1D9A-B2419051A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388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974BA8-436A-2981-ED3B-9A66426767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591BF5-502B-9410-2582-0009F765B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704E-3CD0-C03F-C7D7-8B86583D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FEB7E-56B7-A880-ED73-808B46460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17FAB-E07F-DBA6-3336-0073065BF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2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D8599-9D17-BBB1-2DE9-BD288D37D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89535-000B-5481-832A-0EC0D0FBF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3CF7F-E9CB-C6EF-19F2-E381D678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9BF61-6D5F-177A-DB63-EC08F872A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60F5B-AE02-9434-882E-4BA7D2F3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073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7DE84-9E96-BBF3-06EB-96F3B12C8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F0005-57A9-4BDC-795B-A636DB605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26FAC-F9B7-4A6B-E84C-CD734D0DE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6F23D-0723-1E8E-8F2A-991DE3F0B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9C5B9-A6C9-4449-B77E-9C62A991B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6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C5F5E-D709-540B-C317-733898A60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929D3-0D61-A4DF-B86C-B25777BDB7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BFCC1-2E87-1BB0-B3A5-3C08B3DF8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1D087-E54C-3FEB-3EB7-4A4223C7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8C5C1-307C-72A6-8F6E-AE159AB07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5D98D-C080-6599-7904-5FE0CA94A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8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B9CE2-6FA0-9183-4331-D4ADEA2BF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1DE8B-74BD-936E-B4EE-A0896354C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B15B07-9C2A-7B4C-2858-FCC63700D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CBAE23-0872-0740-B785-8A44FF4358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D5410-1B0C-F28D-635A-C8D0AA71DE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58BAC8-7CA2-C189-9E87-251A3C405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348A3-FA72-B309-87E6-83F24A9AD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9C3A6B-3C42-708A-5917-4CDE34CE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67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5BC33-94EA-DDEF-A4EE-C1A74748F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A18D73-4DDA-308B-C3A2-7097784F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C7AC9-A0F5-D80E-0751-FD9FE2F8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F6CDC8-0B4B-48F9-0188-765E2C87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0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7470E1-9FE3-EDD4-0EE9-268C80F4F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E1C630-0C86-3904-1222-8ED66DB9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63EBD-23B4-D357-7067-1A4D35C57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4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F2770-FCDE-1AFE-76D1-AFEE60FBD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E771F-C42A-44E3-4E14-029AAE855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51E6E-8AFD-8108-D086-1B78778CD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1EAB3-8D3D-19F1-2B06-C3CB29903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2768A-2718-E726-15EB-C7D6B9CBB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0DDCF-1787-7DC4-27BA-8FA879CFB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3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8566B-F45F-CEAD-7104-6648C1733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DAE66C-7BB8-AAE7-C420-900AB2E98D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CED2C-B91D-7005-7270-372ADF645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5A385-060F-5A91-AC53-C69CB4AD1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8AC53A-B859-EE06-1C0A-FC3AAD8AE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0F67D-74B6-1B20-8DDE-831AF0E73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864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0CF539-A910-D8B9-57C6-4A7BDE65F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AF521-CB15-DD16-16FD-6E57C6349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6200F-EA2A-51C3-2396-4684B43CA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452A2-01B9-34C7-22E6-BA20E44F7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6222E-C1C1-12DE-F55C-58E028910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2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60E71B4-DE6B-4668-8007-AAE6137E4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5D42A15F-C971-34A3-4D75-C00DDFA94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529" y="1370992"/>
            <a:ext cx="3506256" cy="350625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6E4C944-4BB6-469F-81D8-BD81B4A1B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652632" y="1135060"/>
            <a:ext cx="1080325" cy="5357935"/>
            <a:chOff x="4484269" y="1135060"/>
            <a:chExt cx="1080325" cy="5357935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049C18AF-F7F1-4882-AD18-7B2F41ECE3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84269" y="1756600"/>
              <a:ext cx="1080325" cy="4736395"/>
            </a:xfrm>
            <a:custGeom>
              <a:avLst/>
              <a:gdLst>
                <a:gd name="T0" fmla="*/ 491 w 491"/>
                <a:gd name="T1" fmla="*/ 2247 h 2732"/>
                <a:gd name="T2" fmla="*/ 0 w 491"/>
                <a:gd name="T3" fmla="*/ 2732 h 2732"/>
                <a:gd name="T4" fmla="*/ 0 w 491"/>
                <a:gd name="T5" fmla="*/ 486 h 2732"/>
                <a:gd name="T6" fmla="*/ 491 w 491"/>
                <a:gd name="T7" fmla="*/ 0 h 2732"/>
                <a:gd name="T8" fmla="*/ 491 w 491"/>
                <a:gd name="T9" fmla="*/ 2247 h 2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2732">
                  <a:moveTo>
                    <a:pt x="491" y="2247"/>
                  </a:moveTo>
                  <a:lnTo>
                    <a:pt x="0" y="2732"/>
                  </a:lnTo>
                  <a:lnTo>
                    <a:pt x="0" y="486"/>
                  </a:lnTo>
                  <a:lnTo>
                    <a:pt x="491" y="0"/>
                  </a:lnTo>
                  <a:lnTo>
                    <a:pt x="491" y="22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30A22449-086C-4824-B1B9-BF39EA11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76839" y="1357766"/>
              <a:ext cx="687754" cy="430312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3D4E73C1-53C3-46BA-B103-34DE7B513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78850" y="1135060"/>
              <a:ext cx="409371" cy="4169215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Rectangle 8">
            <a:extLst>
              <a:ext uri="{FF2B5EF4-FFF2-40B4-BE49-F238E27FC236}">
                <a16:creationId xmlns:a16="http://schemas.microsoft.com/office/drawing/2014/main" id="{0595ECE5-BD7E-4F71-820D-409719708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25957" y="1124043"/>
            <a:ext cx="6477540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DA05C3-BCEF-60EC-47E7-BF94F296E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4730" y="1445775"/>
            <a:ext cx="5877340" cy="3342435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latin typeface="+mn-lt"/>
              </a:rPr>
              <a:t>MOTION ORIENTATION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3C9C0-D9AF-01B0-F34E-FE37D440B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2190" y="5304275"/>
            <a:ext cx="5029879" cy="1001109"/>
          </a:xfrm>
        </p:spPr>
        <p:txBody>
          <a:bodyPr anchor="t">
            <a:noAutofit/>
          </a:bodyPr>
          <a:lstStyle/>
          <a:p>
            <a:pPr algn="l"/>
            <a:r>
              <a:rPr lang="en-US" sz="3200" b="1" dirty="0">
                <a:ea typeface="Ayuthaya" pitchFamily="2" charset="-34"/>
                <a:cs typeface="Ayuthaya" pitchFamily="2" charset="-34"/>
              </a:rPr>
              <a:t>June Quarterly 2024</a:t>
            </a:r>
          </a:p>
          <a:p>
            <a:pPr algn="l"/>
            <a:r>
              <a:rPr lang="en-US" sz="3200" b="1" dirty="0">
                <a:ea typeface="Ayuthaya" pitchFamily="2" charset="-34"/>
                <a:cs typeface="Ayuthaya" pitchFamily="2" charset="-34"/>
              </a:rPr>
              <a:t>BC YUKON AREA 79</a:t>
            </a:r>
          </a:p>
        </p:txBody>
      </p:sp>
    </p:spTree>
    <p:extLst>
      <p:ext uri="{BB962C8B-B14F-4D97-AF65-F5344CB8AC3E}">
        <p14:creationId xmlns:p14="http://schemas.microsoft.com/office/powerpoint/2010/main" val="4163319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77D098-EC14-ECC3-67FA-ECD6A7664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Autofit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+mn-lt"/>
              </a:rPr>
              <a:t>FLOOR ACTIONS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E6D925-F8F8-A173-D28D-3121E619A6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40940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7518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52C261-B720-F501-D12E-2CDDD8CCE0B5}"/>
              </a:ext>
            </a:extLst>
          </p:cNvPr>
          <p:cNvSpPr txBox="1"/>
          <p:nvPr/>
        </p:nvSpPr>
        <p:spPr>
          <a:xfrm flipH="1">
            <a:off x="4547285" y="0"/>
            <a:ext cx="63760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Great way to see our floor action process from beginning to end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E0127B-B9C6-A308-BE1C-76516D17D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41B812-D735-AB0E-9FD5-4B4046A74920}"/>
              </a:ext>
            </a:extLst>
          </p:cNvPr>
          <p:cNvSpPr txBox="1"/>
          <p:nvPr/>
        </p:nvSpPr>
        <p:spPr>
          <a:xfrm>
            <a:off x="3619500" y="125506"/>
            <a:ext cx="11211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Great way to see our floor action process from beginning to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89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7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EFAB6F-482A-4225-E299-00DB3CC1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4" y="431882"/>
            <a:ext cx="3754217" cy="25101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tx1"/>
                </a:solidFill>
                <a:latin typeface="+mn-lt"/>
              </a:rPr>
              <a:t>Voting </a:t>
            </a:r>
            <a:r>
              <a:rPr lang="en-US" sz="4800" dirty="0">
                <a:latin typeface="+mn-lt"/>
              </a:rPr>
              <a:t>P</a:t>
            </a:r>
            <a:r>
              <a:rPr lang="en-US" sz="4800" kern="1200" dirty="0">
                <a:solidFill>
                  <a:schemeClr val="tx1"/>
                </a:solidFill>
                <a:latin typeface="+mn-lt"/>
              </a:rPr>
              <a:t>rocedures in Area 79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AA0E2-CE01-D597-4343-FC5DE56D28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104" y="3373866"/>
            <a:ext cx="3485521" cy="191482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ctr">
              <a:buNone/>
            </a:pPr>
            <a:endParaRPr lang="en-US" sz="2400" dirty="0">
              <a:latin typeface="Chalkboard" panose="03050602040202020205" pitchFamily="66" charset="77"/>
            </a:endParaRPr>
          </a:p>
          <a:p>
            <a:pPr marL="0" indent="0" algn="ctr">
              <a:buNone/>
            </a:pPr>
            <a:r>
              <a:rPr lang="en-US" sz="3600" kern="1200" dirty="0">
                <a:solidFill>
                  <a:schemeClr val="tx1"/>
                </a:solidFill>
              </a:rPr>
              <a:t>Every motion goes through the following:</a:t>
            </a:r>
          </a:p>
        </p:txBody>
      </p:sp>
      <p:pic>
        <p:nvPicPr>
          <p:cNvPr id="8" name="Content Placeholder 7" descr="A paper with text on it&#10;&#10;Description automatically generated">
            <a:extLst>
              <a:ext uri="{FF2B5EF4-FFF2-40B4-BE49-F238E27FC236}">
                <a16:creationId xmlns:a16="http://schemas.microsoft.com/office/drawing/2014/main" id="{EE59B587-B06B-B1A6-15A8-2D5DA461A2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02086" y="228297"/>
            <a:ext cx="5947159" cy="6642060"/>
          </a:xfrm>
        </p:spPr>
      </p:pic>
      <p:sp>
        <p:nvSpPr>
          <p:cNvPr id="7" name="Left Bracket 6">
            <a:extLst>
              <a:ext uri="{FF2B5EF4-FFF2-40B4-BE49-F238E27FC236}">
                <a16:creationId xmlns:a16="http://schemas.microsoft.com/office/drawing/2014/main" id="{E32EB3F2-4D0A-BA83-979D-C2A5187437A2}"/>
              </a:ext>
            </a:extLst>
          </p:cNvPr>
          <p:cNvSpPr/>
          <p:nvPr/>
        </p:nvSpPr>
        <p:spPr>
          <a:xfrm>
            <a:off x="6438190" y="1260389"/>
            <a:ext cx="45719" cy="2446638"/>
          </a:xfrm>
          <a:prstGeom prst="leftBracke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935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7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EFAB6F-482A-4225-E299-00DB3CC1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792" y="2408496"/>
            <a:ext cx="3616913" cy="20410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n-lt"/>
              </a:rPr>
              <a:t>Voting Procedures in Area 79</a:t>
            </a:r>
            <a:br>
              <a:rPr lang="en-US" kern="1200" dirty="0">
                <a:solidFill>
                  <a:schemeClr val="tx1"/>
                </a:solidFill>
                <a:latin typeface="+mn-lt"/>
              </a:rPr>
            </a:br>
            <a:r>
              <a:rPr lang="en-US" kern="1200" dirty="0">
                <a:solidFill>
                  <a:schemeClr val="tx1"/>
                </a:solidFill>
                <a:latin typeface="+mn-lt"/>
              </a:rPr>
              <a:t>continued…</a:t>
            </a:r>
          </a:p>
        </p:txBody>
      </p:sp>
      <p:pic>
        <p:nvPicPr>
          <p:cNvPr id="12" name="Content Placeholder 11" descr="A document with text on it&#10;&#10;Description automatically generated">
            <a:extLst>
              <a:ext uri="{FF2B5EF4-FFF2-40B4-BE49-F238E27FC236}">
                <a16:creationId xmlns:a16="http://schemas.microsoft.com/office/drawing/2014/main" id="{3AE41D59-7504-C2AC-B558-3C29873813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03871" y="445918"/>
            <a:ext cx="6440443" cy="6412082"/>
          </a:xfrm>
        </p:spPr>
      </p:pic>
    </p:spTree>
    <p:extLst>
      <p:ext uri="{BB962C8B-B14F-4D97-AF65-F5344CB8AC3E}">
        <p14:creationId xmlns:p14="http://schemas.microsoft.com/office/powerpoint/2010/main" val="151549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487BA8-8736-63DF-4A70-0B3A1D3F4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78" y="282504"/>
            <a:ext cx="3571810" cy="3573516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kern="1200" dirty="0">
                <a:solidFill>
                  <a:schemeClr val="tx1"/>
                </a:solidFill>
                <a:latin typeface="+mn-lt"/>
              </a:rPr>
            </a:br>
            <a:br>
              <a:rPr lang="en-US" kern="1200" dirty="0">
                <a:solidFill>
                  <a:schemeClr val="tx1"/>
                </a:solidFill>
                <a:latin typeface="+mn-lt"/>
              </a:rPr>
            </a:br>
            <a:br>
              <a:rPr lang="en-US" kern="1200" dirty="0">
                <a:solidFill>
                  <a:schemeClr val="tx1"/>
                </a:solidFill>
                <a:latin typeface="+mn-lt"/>
              </a:rPr>
            </a:br>
            <a:br>
              <a:rPr lang="en-US" kern="1200" dirty="0">
                <a:solidFill>
                  <a:schemeClr val="tx1"/>
                </a:solidFill>
                <a:latin typeface="+mn-lt"/>
              </a:rPr>
            </a:br>
            <a:br>
              <a:rPr lang="en-US" kern="1200" dirty="0">
                <a:solidFill>
                  <a:schemeClr val="tx1"/>
                </a:solidFill>
                <a:latin typeface="+mn-lt"/>
              </a:rPr>
            </a:br>
            <a:br>
              <a:rPr lang="en-US" kern="1200" dirty="0">
                <a:solidFill>
                  <a:schemeClr val="tx1"/>
                </a:solidFill>
                <a:latin typeface="+mn-lt"/>
              </a:rPr>
            </a:br>
            <a:br>
              <a:rPr lang="en-US" kern="1200" dirty="0">
                <a:solidFill>
                  <a:schemeClr val="tx1"/>
                </a:solidFill>
                <a:latin typeface="+mn-lt"/>
              </a:rPr>
            </a:br>
            <a:r>
              <a:rPr lang="en-US" kern="1200" dirty="0">
                <a:solidFill>
                  <a:schemeClr val="tx1"/>
                </a:solidFill>
                <a:latin typeface="+mn-lt"/>
              </a:rPr>
              <a:t>Another</a:t>
            </a:r>
            <a:br>
              <a:rPr lang="en-US" kern="1200" dirty="0">
                <a:solidFill>
                  <a:schemeClr val="tx1"/>
                </a:solidFill>
                <a:latin typeface="+mn-lt"/>
              </a:rPr>
            </a:br>
            <a:r>
              <a:rPr lang="en-US" kern="1200" dirty="0">
                <a:solidFill>
                  <a:schemeClr val="tx1"/>
                </a:solidFill>
                <a:latin typeface="+mn-lt"/>
              </a:rPr>
              <a:t>Area 79 Resource</a:t>
            </a:r>
            <a:br>
              <a:rPr lang="en-US" kern="1200" dirty="0">
                <a:solidFill>
                  <a:schemeClr val="tx1"/>
                </a:solidFill>
                <a:latin typeface="+mn-lt"/>
              </a:rPr>
            </a:br>
            <a:r>
              <a:rPr lang="en-US" kern="1200" dirty="0">
                <a:solidFill>
                  <a:schemeClr val="tx1"/>
                </a:solidFill>
                <a:latin typeface="+mn-lt"/>
              </a:rPr>
              <a:t>(1,2,3 Sheet)</a:t>
            </a:r>
          </a:p>
        </p:txBody>
      </p:sp>
      <p:sp>
        <p:nvSpPr>
          <p:cNvPr id="3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52FC96-0FF7-4887-E674-2B113DC9E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8373" y="54864"/>
            <a:ext cx="7954671" cy="66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42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BDA53D-E787-E791-09B7-823B79425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n-lt"/>
              </a:rPr>
              <a:t>When voting you may want to consider:</a:t>
            </a:r>
            <a:endParaRPr lang="en-US" sz="4000" b="1" dirty="0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8371E3-4995-060A-0A05-AE78E8D99B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36527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9044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BDA53D-E787-E791-09B7-823B79425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Chalkboard" panose="03050602040202020205" pitchFamily="66" charset="77"/>
              </a:rPr>
              <a:t>When </a:t>
            </a:r>
            <a:r>
              <a:rPr lang="en-US" sz="4000" b="1" kern="1200" dirty="0">
                <a:solidFill>
                  <a:srgbClr val="FFFFFF"/>
                </a:solidFill>
                <a:latin typeface="+mn-lt"/>
              </a:rPr>
              <a:t>voting</a:t>
            </a:r>
            <a:r>
              <a:rPr lang="en-US" sz="4000" b="1" kern="1200" dirty="0">
                <a:solidFill>
                  <a:srgbClr val="FFFFFF"/>
                </a:solidFill>
                <a:latin typeface="Chalkboard" panose="03050602040202020205" pitchFamily="66" charset="77"/>
              </a:rPr>
              <a:t> you may want to consider:</a:t>
            </a:r>
            <a:endParaRPr lang="en-US" sz="4000" b="1" dirty="0">
              <a:solidFill>
                <a:srgbClr val="FFFFFF"/>
              </a:solidFill>
              <a:latin typeface="Chalkboard" panose="03050602040202020205" pitchFamily="66" charset="77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60CF7E-F46E-0E0A-11EB-428A43254F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28629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8444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EFAB6F-482A-4225-E299-00DB3CC1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happens to a motion that carries?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359DA9-35E0-91D4-B3D8-731800D26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6397" y="2418408"/>
            <a:ext cx="4959603" cy="35225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effectLst/>
              </a:rPr>
              <a:t>Motions that </a:t>
            </a:r>
            <a:r>
              <a:rPr lang="en-US" sz="2400" dirty="0"/>
              <a:t>are carried </a:t>
            </a:r>
            <a:r>
              <a:rPr lang="en-US" sz="2400" dirty="0">
                <a:effectLst/>
              </a:rPr>
              <a:t>at our Voting Assembly for consideration for the Conference Agenda are submitted by our Delegate to the General Service Office (to the attention of the Conference Coordinator).</a:t>
            </a:r>
            <a:r>
              <a:rPr lang="en-US" sz="2400" dirty="0"/>
              <a:t> </a:t>
            </a:r>
            <a:r>
              <a:rPr lang="en-US" sz="2400" dirty="0">
                <a:effectLst/>
              </a:rPr>
              <a:t> Those motions that are </a:t>
            </a:r>
            <a:r>
              <a:rPr lang="en-US" sz="2400" dirty="0"/>
              <a:t>carried </a:t>
            </a:r>
            <a:r>
              <a:rPr lang="en-US" sz="2400" dirty="0">
                <a:effectLst/>
              </a:rPr>
              <a:t>concerning the Area are followed through by the Area Service Committee.</a:t>
            </a:r>
          </a:p>
          <a:p>
            <a:pPr marL="0"/>
            <a:endParaRPr lang="en-US" sz="2000" dirty="0"/>
          </a:p>
        </p:txBody>
      </p:sp>
      <p:pic>
        <p:nvPicPr>
          <p:cNvPr id="9" name="Graphic 8" descr="Lecturer">
            <a:extLst>
              <a:ext uri="{FF2B5EF4-FFF2-40B4-BE49-F238E27FC236}">
                <a16:creationId xmlns:a16="http://schemas.microsoft.com/office/drawing/2014/main" id="{7B516407-8EDE-50AB-0242-C3DB63D95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2442" y="621610"/>
            <a:ext cx="5201023" cy="520102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90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D black question marks with one yellow question mark">
            <a:extLst>
              <a:ext uri="{FF2B5EF4-FFF2-40B4-BE49-F238E27FC236}">
                <a16:creationId xmlns:a16="http://schemas.microsoft.com/office/drawing/2014/main" id="{800DD823-0A8A-7B0E-6D9F-1EF9166F74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04" r="20237" b="1"/>
          <a:stretch/>
        </p:blipFill>
        <p:spPr>
          <a:xfrm>
            <a:off x="1129951" y="1515172"/>
            <a:ext cx="3025208" cy="30120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48F25A-EC88-60EE-3D94-ECF3D3EE7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59" y="519684"/>
            <a:ext cx="3977639" cy="1600200"/>
          </a:xfrm>
        </p:spPr>
        <p:txBody>
          <a:bodyPr anchor="b">
            <a:noAutofit/>
          </a:bodyPr>
          <a:lstStyle/>
          <a:p>
            <a:pPr algn="l"/>
            <a:r>
              <a:rPr lang="en-US" sz="4800" dirty="0">
                <a:latin typeface="+mn-lt"/>
              </a:rPr>
              <a:t>Any Questions</a:t>
            </a:r>
            <a:br>
              <a:rPr lang="en-US" sz="4800" dirty="0">
                <a:latin typeface="+mn-lt"/>
              </a:rPr>
            </a:br>
            <a:endParaRPr lang="en-US" sz="48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24A2E2-2374-79D4-98E4-957F5F9A4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159" y="3919697"/>
            <a:ext cx="3644902" cy="20871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1AAA1D-EA2F-379B-2AF4-B9CB104D6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742" y="200062"/>
            <a:ext cx="3977639" cy="30303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071470-6EB8-1A9E-5CE5-548D3CBE8F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6701" y="3584309"/>
            <a:ext cx="3977638" cy="307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78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65A41-E578-5710-0D40-B15E0744C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741391"/>
            <a:ext cx="2833324" cy="1616203"/>
          </a:xfrm>
        </p:spPr>
        <p:txBody>
          <a:bodyPr anchor="b">
            <a:normAutofit fontScale="90000"/>
          </a:bodyPr>
          <a:lstStyle/>
          <a:p>
            <a:r>
              <a:rPr lang="en-CA" sz="4000" b="1" dirty="0">
                <a:latin typeface="+mn-lt"/>
              </a:rPr>
              <a:t>ADDITIONAL READING</a:t>
            </a:r>
            <a:br>
              <a:rPr lang="en-US" sz="3200" dirty="0">
                <a:latin typeface="Chalkboard" panose="03050602040202020205" pitchFamily="66" charset="77"/>
              </a:rPr>
            </a:br>
            <a:endParaRPr lang="en-US" sz="3200" dirty="0">
              <a:latin typeface="Chalkboard" panose="03050602040202020205" pitchFamily="66" charset="77"/>
            </a:endParaRPr>
          </a:p>
        </p:txBody>
      </p:sp>
      <p:pic>
        <p:nvPicPr>
          <p:cNvPr id="8" name="Picture 7" descr="A red cover with white text&#10;&#10;Description automatically generated">
            <a:extLst>
              <a:ext uri="{FF2B5EF4-FFF2-40B4-BE49-F238E27FC236}">
                <a16:creationId xmlns:a16="http://schemas.microsoft.com/office/drawing/2014/main" id="{6A5FE43B-4880-D0FC-60DB-244C262021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1" r="-3" b="-3"/>
          <a:stretch/>
        </p:blipFill>
        <p:spPr>
          <a:xfrm>
            <a:off x="4285839" y="1070147"/>
            <a:ext cx="3393840" cy="4672927"/>
          </a:xfrm>
          <a:prstGeom prst="rect">
            <a:avLst/>
          </a:prstGeom>
        </p:spPr>
      </p:pic>
      <p:pic>
        <p:nvPicPr>
          <p:cNvPr id="4" name="Picture 3" descr="A book with text on it&#10;&#10;Description automatically generated">
            <a:extLst>
              <a:ext uri="{FF2B5EF4-FFF2-40B4-BE49-F238E27FC236}">
                <a16:creationId xmlns:a16="http://schemas.microsoft.com/office/drawing/2014/main" id="{1F24CF22-5FD5-2FEA-428F-CAD6F50970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61" r="-2" b="5124"/>
          <a:stretch/>
        </p:blipFill>
        <p:spPr>
          <a:xfrm>
            <a:off x="7679652" y="1070147"/>
            <a:ext cx="3439354" cy="467292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68E5CCC-C8B4-1C26-7EEC-22D3D6E6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640742" y="2309584"/>
            <a:ext cx="123362" cy="683316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A4F2E6-C9E1-359F-FAB8-8E3432107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72516" y="4941359"/>
            <a:ext cx="123362" cy="1569619"/>
          </a:xfrm>
          <a:prstGeom prst="rect">
            <a:avLst/>
          </a:prstGeom>
          <a:gradFill>
            <a:gsLst>
              <a:gs pos="19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61A067-9129-B042-6BC4-2EFB287AD3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025897"/>
              </p:ext>
            </p:extLst>
          </p:nvPr>
        </p:nvGraphicFramePr>
        <p:xfrm>
          <a:off x="876694" y="2232561"/>
          <a:ext cx="2833324" cy="3431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6418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65A41-E578-5710-0D40-B15E0744C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4753466" cy="1293028"/>
          </a:xfrm>
        </p:spPr>
        <p:txBody>
          <a:bodyPr>
            <a:normAutofit/>
          </a:bodyPr>
          <a:lstStyle/>
          <a:p>
            <a:pPr algn="ctr"/>
            <a:r>
              <a:rPr lang="en-CA" sz="2800" dirty="0">
                <a:latin typeface="Chalkboard" panose="03050602040202020205" pitchFamily="66" charset="77"/>
              </a:rPr>
              <a:t>September 2024 Voting and Election Assembly</a:t>
            </a:r>
            <a:br>
              <a:rPr lang="en-US" sz="2800" dirty="0">
                <a:latin typeface="Chalkboard" panose="03050602040202020205" pitchFamily="66" charset="77"/>
              </a:rPr>
            </a:br>
            <a:endParaRPr lang="en-US" sz="2800" dirty="0">
              <a:latin typeface="Chalkboard" panose="03050602040202020205" pitchFamily="66" charset="77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61A067-9129-B042-6BC4-2EFB287AD3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087322"/>
              </p:ext>
            </p:extLst>
          </p:nvPr>
        </p:nvGraphicFramePr>
        <p:xfrm>
          <a:off x="685801" y="2194560"/>
          <a:ext cx="4753466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9E81A9DB-8082-597C-0569-FD285B3B289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688" r="-2" b="13648"/>
          <a:stretch/>
        </p:blipFill>
        <p:spPr>
          <a:xfrm>
            <a:off x="6407004" y="1336566"/>
            <a:ext cx="4683948" cy="46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7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BCEC3-C0E3-144B-6F15-84BC34E5B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1413" y="1554478"/>
            <a:ext cx="68326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latin typeface="Chalkboard" panose="03050602040202020205" pitchFamily="66" charset="77"/>
              </a:rPr>
              <a:t>If your group, district or committee is considering submitting a </a:t>
            </a:r>
            <a:r>
              <a:rPr lang="en-CA" b="1" u="sng" dirty="0">
                <a:latin typeface="Chalkboard" panose="03050602040202020205" pitchFamily="66" charset="77"/>
              </a:rPr>
              <a:t>motion</a:t>
            </a:r>
            <a:r>
              <a:rPr lang="en-CA" dirty="0">
                <a:latin typeface="Chalkboard" panose="03050602040202020205" pitchFamily="66" charset="77"/>
              </a:rPr>
              <a:t>, please try to submit it to the Area Chair as early as possible.</a:t>
            </a:r>
          </a:p>
          <a:p>
            <a:pPr marL="0" indent="0">
              <a:buNone/>
            </a:pPr>
            <a:r>
              <a:rPr lang="en-CA" dirty="0">
                <a:latin typeface="Chalkboard" panose="03050602040202020205" pitchFamily="66" charset="77"/>
              </a:rPr>
              <a:t>Remember that we are trying to find the collective conscience of </a:t>
            </a:r>
            <a:r>
              <a:rPr lang="en-CA" b="1" u="sng" dirty="0">
                <a:latin typeface="Chalkboard" panose="03050602040202020205" pitchFamily="66" charset="77"/>
              </a:rPr>
              <a:t>all</a:t>
            </a:r>
            <a:r>
              <a:rPr lang="en-CA" dirty="0">
                <a:latin typeface="Chalkboard" panose="03050602040202020205" pitchFamily="66" charset="77"/>
              </a:rPr>
              <a:t> of the groups in our Area so the sooner your </a:t>
            </a:r>
            <a:r>
              <a:rPr lang="en-CA" b="1" u="sng" dirty="0">
                <a:latin typeface="Chalkboard" panose="03050602040202020205" pitchFamily="66" charset="77"/>
              </a:rPr>
              <a:t>motion</a:t>
            </a:r>
            <a:r>
              <a:rPr lang="en-CA" dirty="0">
                <a:latin typeface="Chalkboard" panose="03050602040202020205" pitchFamily="66" charset="77"/>
              </a:rPr>
              <a:t> is submitted the better chance we have to fulfill our purpose.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68B9700-893D-70D8-9CD8-8D4842F2D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87" y="914400"/>
            <a:ext cx="2970397" cy="530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34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6B7686-1952-EB21-66EF-284BB231C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526" y="568688"/>
            <a:ext cx="4258776" cy="129964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AREA 79 RESOURCES</a:t>
            </a:r>
            <a:r>
              <a:rPr lang="en-US" sz="3600" dirty="0">
                <a:latin typeface="Chalkboard" panose="03050602040202020205" pitchFamily="66" charset="77"/>
              </a:rPr>
              <a:t>: </a:t>
            </a:r>
          </a:p>
        </p:txBody>
      </p:sp>
      <p:graphicFrame>
        <p:nvGraphicFramePr>
          <p:cNvPr id="40" name="Content Placeholder 15">
            <a:extLst>
              <a:ext uri="{FF2B5EF4-FFF2-40B4-BE49-F238E27FC236}">
                <a16:creationId xmlns:a16="http://schemas.microsoft.com/office/drawing/2014/main" id="{6D9073B7-7605-4B70-E3C4-DB02030DCA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413365"/>
              </p:ext>
            </p:extLst>
          </p:nvPr>
        </p:nvGraphicFramePr>
        <p:xfrm>
          <a:off x="318766" y="1769102"/>
          <a:ext cx="4110464" cy="4949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0DD3A2D-7662-725A-4AFC-CA6CAB0C4E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9905" y="-165652"/>
            <a:ext cx="6433329" cy="6718852"/>
          </a:xfrm>
          <a:prstGeom prst="rect">
            <a:avLst/>
          </a:prstGeom>
        </p:spPr>
      </p:pic>
      <p:sp>
        <p:nvSpPr>
          <p:cNvPr id="3" name="Striped Right Arrow 2">
            <a:extLst>
              <a:ext uri="{FF2B5EF4-FFF2-40B4-BE49-F238E27FC236}">
                <a16:creationId xmlns:a16="http://schemas.microsoft.com/office/drawing/2014/main" id="{62AC79C6-6E23-D0E8-2A23-23A151382D68}"/>
              </a:ext>
            </a:extLst>
          </p:cNvPr>
          <p:cNvSpPr/>
          <p:nvPr/>
        </p:nvSpPr>
        <p:spPr>
          <a:xfrm rot="2456399">
            <a:off x="4649706" y="1751585"/>
            <a:ext cx="1637182" cy="1164906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12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21F25-E55B-9AD6-4D7F-D7A985A6E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 b="1" dirty="0"/>
              <a:t>ABOUT MOTIONS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CE884-99EB-822C-B726-C80F46EBE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pPr marL="457200" lvl="0" indent="-457200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►"/>
            </a:pPr>
            <a:r>
              <a:rPr lang="en-US" sz="2000" b="0" i="0" dirty="0">
                <a:latin typeface="Century Gothic"/>
                <a:ea typeface="Century Gothic"/>
                <a:cs typeface="Century Gothic"/>
                <a:sym typeface="Century Gothic"/>
              </a:rPr>
              <a:t>A motion, </a:t>
            </a:r>
            <a:r>
              <a:rPr lang="en-US" sz="2000" b="1" i="0" dirty="0">
                <a:latin typeface="Century Gothic"/>
                <a:ea typeface="Century Gothic"/>
                <a:cs typeface="Century Gothic"/>
                <a:sym typeface="Century Gothic"/>
              </a:rPr>
              <a:t>the question</a:t>
            </a:r>
            <a:r>
              <a:rPr lang="en-US" sz="2000" b="0" i="0" dirty="0">
                <a:latin typeface="Century Gothic"/>
                <a:ea typeface="Century Gothic"/>
                <a:cs typeface="Century Gothic"/>
                <a:sym typeface="Century Gothic"/>
              </a:rPr>
              <a:t>, brings business before the assembly.</a:t>
            </a:r>
            <a:endParaRPr lang="en-US" sz="2000" dirty="0"/>
          </a:p>
          <a:p>
            <a:pPr marL="457200" lvl="0" indent="-457200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►"/>
            </a:pPr>
            <a:r>
              <a:rPr lang="en-US" sz="2000" dirty="0">
                <a:latin typeface="Century Gothic" panose="020B0502020202020204" pitchFamily="34" charset="0"/>
              </a:rPr>
              <a:t>Good motions are simple and clear</a:t>
            </a:r>
          </a:p>
          <a:p>
            <a:pPr marL="457200" lvl="0" indent="-457200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►"/>
            </a:pPr>
            <a:r>
              <a:rPr lang="en-US" sz="2000" dirty="0">
                <a:latin typeface="Century Gothic" panose="020B0502020202020204" pitchFamily="34" charset="0"/>
              </a:rPr>
              <a:t>Needs to be answered with a “yes” or “no.”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None/>
            </a:pPr>
            <a:endParaRPr lang="en-US" sz="18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286;p9">
            <a:extLst>
              <a:ext uri="{FF2B5EF4-FFF2-40B4-BE49-F238E27FC236}">
                <a16:creationId xmlns:a16="http://schemas.microsoft.com/office/drawing/2014/main" id="{6DFFC517-4A99-6076-8033-AB27CD5CFC9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tretch/>
        </p:blipFill>
        <p:spPr>
          <a:xfrm>
            <a:off x="5987738" y="1819134"/>
            <a:ext cx="5628018" cy="2986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9153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98205-6016-F1B9-03C4-811276E00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+mn-lt"/>
              </a:rPr>
              <a:t>MOTION FORM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E370CCC-7247-6045-8491-E882C213E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6" y="2194102"/>
            <a:ext cx="3926112" cy="390858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dirty="0"/>
              <a:t>All motions submitted by July 7 </a:t>
            </a:r>
            <a:r>
              <a:rPr lang="en-CA" u="sng" dirty="0"/>
              <a:t>will</a:t>
            </a:r>
            <a:r>
              <a:rPr lang="en-CA" dirty="0"/>
              <a:t> be included in the Voting and election Assembly Agenda package and distributed to </a:t>
            </a:r>
            <a:r>
              <a:rPr lang="en-CA" b="1" u="sng" dirty="0"/>
              <a:t>all</a:t>
            </a:r>
            <a:r>
              <a:rPr lang="en-CA" dirty="0"/>
              <a:t> of our Area 79 groups providing them an opportunity to discuss the motions </a:t>
            </a:r>
            <a:r>
              <a:rPr lang="en-CA" u="sng" dirty="0"/>
              <a:t>prior</a:t>
            </a:r>
            <a:r>
              <a:rPr lang="en-CA" dirty="0"/>
              <a:t> to the Assembly.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49428D-6924-AB34-C17F-EBC4F3EC87BC}"/>
              </a:ext>
            </a:extLst>
          </p:cNvPr>
          <p:cNvSpPr txBox="1"/>
          <p:nvPr/>
        </p:nvSpPr>
        <p:spPr>
          <a:xfrm>
            <a:off x="2273643" y="45472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5E69B4-6B32-EFD0-019D-71BC6E3D1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741" y="210933"/>
            <a:ext cx="5439907" cy="6436134"/>
          </a:xfrm>
          <a:prstGeom prst="rect">
            <a:avLst/>
          </a:prstGeom>
        </p:spPr>
      </p:pic>
      <p:sp>
        <p:nvSpPr>
          <p:cNvPr id="3" name="Striped Right Arrow 2">
            <a:extLst>
              <a:ext uri="{FF2B5EF4-FFF2-40B4-BE49-F238E27FC236}">
                <a16:creationId xmlns:a16="http://schemas.microsoft.com/office/drawing/2014/main" id="{D44AB2FC-A127-E8DF-659E-808927F180EA}"/>
              </a:ext>
            </a:extLst>
          </p:cNvPr>
          <p:cNvSpPr/>
          <p:nvPr/>
        </p:nvSpPr>
        <p:spPr>
          <a:xfrm rot="9376851">
            <a:off x="10250587" y="1003526"/>
            <a:ext cx="1637182" cy="1164906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93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30C8FF-9973-78B0-1AE8-E4773BD5E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558" y="457200"/>
            <a:ext cx="779488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05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een folder with a white paper&#10;&#10;Description automatically generated">
            <a:extLst>
              <a:ext uri="{FF2B5EF4-FFF2-40B4-BE49-F238E27FC236}">
                <a16:creationId xmlns:a16="http://schemas.microsoft.com/office/drawing/2014/main" id="{A3FDF06E-F578-206E-FDAF-34DB7D01B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391" b="160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Content Placeholder 7" descr="A document with text on it&#10;&#10;Description automatically generated">
            <a:extLst>
              <a:ext uri="{FF2B5EF4-FFF2-40B4-BE49-F238E27FC236}">
                <a16:creationId xmlns:a16="http://schemas.microsoft.com/office/drawing/2014/main" id="{C0A61B60-C943-FE24-3A3D-0FEA1AE16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01370">
            <a:off x="4786190" y="671506"/>
            <a:ext cx="4261493" cy="59291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A78D2C-9647-A937-926E-8D18A5D551E3}"/>
              </a:ext>
            </a:extLst>
          </p:cNvPr>
          <p:cNvSpPr txBox="1"/>
          <p:nvPr/>
        </p:nvSpPr>
        <p:spPr>
          <a:xfrm>
            <a:off x="9741447" y="1238865"/>
            <a:ext cx="611921" cy="42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4A2A9B7F-8DD8-3B79-DC37-8E82F1F59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5070" y="1002890"/>
            <a:ext cx="2458327" cy="119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50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6683</TotalTime>
  <Words>488</Words>
  <Application>Microsoft Office PowerPoint</Application>
  <PresentationFormat>Widescreen</PresentationFormat>
  <Paragraphs>50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Ayuthaya</vt:lpstr>
      <vt:lpstr>Calibri</vt:lpstr>
      <vt:lpstr>Calibri Light</vt:lpstr>
      <vt:lpstr>Century Gothic</vt:lpstr>
      <vt:lpstr>Chalkboard</vt:lpstr>
      <vt:lpstr>Noto Sans Symbols</vt:lpstr>
      <vt:lpstr>Wingdings</vt:lpstr>
      <vt:lpstr>Office Theme</vt:lpstr>
      <vt:lpstr>MOTION ORIENTATION</vt:lpstr>
      <vt:lpstr>ADDITIONAL READING </vt:lpstr>
      <vt:lpstr>September 2024 Voting and Election Assembly </vt:lpstr>
      <vt:lpstr>PowerPoint Presentation</vt:lpstr>
      <vt:lpstr>AREA 79 RESOURCES: </vt:lpstr>
      <vt:lpstr>ABOUT MOTIONS</vt:lpstr>
      <vt:lpstr>MOTION FORM</vt:lpstr>
      <vt:lpstr>PowerPoint Presentation</vt:lpstr>
      <vt:lpstr>PowerPoint Presentation</vt:lpstr>
      <vt:lpstr>FLOOR ACTIONS</vt:lpstr>
      <vt:lpstr>PowerPoint Presentation</vt:lpstr>
      <vt:lpstr>Voting Procedures in Area 79</vt:lpstr>
      <vt:lpstr>Voting Procedures in Area 79 continued…</vt:lpstr>
      <vt:lpstr>       Another Area 79 Resource (1,2,3 Sheet)</vt:lpstr>
      <vt:lpstr>When voting you may want to consider:</vt:lpstr>
      <vt:lpstr>When voting you may want to consider:</vt:lpstr>
      <vt:lpstr>What happens to a motion that carries?</vt:lpstr>
      <vt:lpstr>Any 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VOTING ON MOTIONS</dc:title>
  <dc:creator>Dan Kenny</dc:creator>
  <cp:lastModifiedBy>Roger Crombie</cp:lastModifiedBy>
  <cp:revision>75</cp:revision>
  <dcterms:created xsi:type="dcterms:W3CDTF">2022-06-20T15:17:05Z</dcterms:created>
  <dcterms:modified xsi:type="dcterms:W3CDTF">2024-07-01T22:16:23Z</dcterms:modified>
</cp:coreProperties>
</file>