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2423"/>
    <p:restoredTop sz="94657"/>
  </p:normalViewPr>
  <p:slideViewPr>
    <p:cSldViewPr snapToGrid="0">
      <p:cViewPr varScale="1">
        <p:scale>
          <a:sx n="125" d="100"/>
          <a:sy n="125" d="100"/>
        </p:scale>
        <p:origin x="3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B44D-55FF-6549-8E83-DC4A991F43B5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ED406-C246-114F-A61D-5E3EDFB3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D406-C246-114F-A61D-5E3EDFB3E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D406-C246-114F-A61D-5E3EDFB3E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D406-C246-114F-A61D-5E3EDFB3E7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D406-C246-114F-A61D-5E3EDFB3E7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D406-C246-114F-A61D-5E3EDFB3E7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DF6FC8A-B4D8-2E47-B7B4-04944237E4AB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D47777-F302-B246-BC5C-F80D416E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A71B-3E4F-95D3-C2B4-C0085E2F9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AREA 79 MOTION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1C9B5-449D-7EB2-524B-A775BB8BD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June Quarterly 2023</a:t>
            </a:r>
          </a:p>
          <a:p>
            <a:r>
              <a:rPr lang="en-US" sz="2800" b="1" dirty="0"/>
              <a:t>Kelowna, 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77D2-7B7B-8B52-5661-D0E3B4AC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MOTION GUIDE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A801DB-BCAE-9E59-904F-9DB2FFF9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7069" y="139299"/>
            <a:ext cx="5191723" cy="67187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BD0F-6673-CE2D-5BF9-181AEE40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2 page document found on the Area Website</a:t>
            </a:r>
          </a:p>
          <a:p>
            <a:r>
              <a:rPr lang="en-US" sz="2800" b="1" dirty="0"/>
              <a:t>Login Side under Chair page.</a:t>
            </a:r>
          </a:p>
          <a:p>
            <a:endParaRPr lang="en-US" dirty="0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90A25C12-26E2-B160-5466-3CEAC4EDF914}"/>
              </a:ext>
            </a:extLst>
          </p:cNvPr>
          <p:cNvSpPr/>
          <p:nvPr/>
        </p:nvSpPr>
        <p:spPr>
          <a:xfrm rot="2456399">
            <a:off x="5635542" y="1829696"/>
            <a:ext cx="1538940" cy="124769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45C18-1D8D-85AC-DAC9-D3E76E91C169}"/>
              </a:ext>
            </a:extLst>
          </p:cNvPr>
          <p:cNvSpPr txBox="1"/>
          <p:nvPr/>
        </p:nvSpPr>
        <p:spPr>
          <a:xfrm>
            <a:off x="6958361" y="41259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#1</a:t>
            </a:r>
          </a:p>
        </p:txBody>
      </p:sp>
    </p:spTree>
    <p:extLst>
      <p:ext uri="{BB962C8B-B14F-4D97-AF65-F5344CB8AC3E}">
        <p14:creationId xmlns:p14="http://schemas.microsoft.com/office/powerpoint/2010/main" val="135177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77D2-7B7B-8B52-5661-D0E3B4AC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MOTION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BD0F-6673-CE2D-5BF9-181AEE40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This document is also in your agenda package this weekend!</a:t>
            </a:r>
          </a:p>
          <a:p>
            <a:endParaRPr lang="en-US" dirty="0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90A25C12-26E2-B160-5466-3CEAC4EDF914}"/>
              </a:ext>
            </a:extLst>
          </p:cNvPr>
          <p:cNvSpPr/>
          <p:nvPr/>
        </p:nvSpPr>
        <p:spPr>
          <a:xfrm rot="8683215">
            <a:off x="10228091" y="351615"/>
            <a:ext cx="1538940" cy="124769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6EA9D-D2E7-CAFC-2AFB-10DD7894859A}"/>
              </a:ext>
            </a:extLst>
          </p:cNvPr>
          <p:cNvSpPr txBox="1"/>
          <p:nvPr/>
        </p:nvSpPr>
        <p:spPr>
          <a:xfrm>
            <a:off x="6958361" y="41259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#2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FEBDCC-3E7B-3E91-4123-91DA119A5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2719" y="-27952"/>
            <a:ext cx="5229545" cy="6767647"/>
          </a:xfrm>
        </p:spPr>
      </p:pic>
    </p:spTree>
    <p:extLst>
      <p:ext uri="{BB962C8B-B14F-4D97-AF65-F5344CB8AC3E}">
        <p14:creationId xmlns:p14="http://schemas.microsoft.com/office/powerpoint/2010/main" val="238392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53A9-9795-653C-F7ED-E5D49176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3735"/>
            <a:ext cx="7729728" cy="118872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AREA 79 BOOK OF MOTIONS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ECEA95E-2FEB-D752-6703-9F6914169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1635" y="1322455"/>
            <a:ext cx="4124216" cy="5331688"/>
          </a:xfrm>
          <a:effectLst>
            <a:softEdge rad="342912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BEFE5FE-652C-4396-AD00-6D69B3C23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6151" y="1322455"/>
            <a:ext cx="3822583" cy="5081611"/>
          </a:xfrm>
          <a:effectLst>
            <a:softEdge rad="191793"/>
          </a:effectLst>
        </p:spPr>
      </p:pic>
    </p:spTree>
    <p:extLst>
      <p:ext uri="{BB962C8B-B14F-4D97-AF65-F5344CB8AC3E}">
        <p14:creationId xmlns:p14="http://schemas.microsoft.com/office/powerpoint/2010/main" val="47441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ADE6-65C9-3BE1-9195-85B4936D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MOTIONS FLOW CHART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E08C80-FA82-0FB2-F25E-B52A0190F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172490"/>
            <a:ext cx="6095999" cy="451301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711B7-F6BE-DCD7-A8F1-48318DEBB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b="1" dirty="0"/>
              <a:t>Great way to</a:t>
            </a:r>
          </a:p>
          <a:p>
            <a:r>
              <a:rPr lang="en-US" sz="2800" b="1" dirty="0"/>
              <a:t> see our motion process</a:t>
            </a:r>
          </a:p>
          <a:p>
            <a:r>
              <a:rPr lang="en-US" sz="2800" b="1" dirty="0"/>
              <a:t> 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424212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D3402A-7E1B-1F23-EB88-19458AE0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18" y="-7297"/>
            <a:ext cx="9273363" cy="68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A71B-3E4F-95D3-C2B4-C0085E2F9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YOU ARE NOT ALONE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1C9B5-449D-7EB2-524B-A775BB8BD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June Quarterly 2023</a:t>
            </a:r>
          </a:p>
          <a:p>
            <a:r>
              <a:rPr lang="en-US" sz="2800" b="1" dirty="0"/>
              <a:t>Kelowna, 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547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{4AFD5AFD-8636-D649-8FCF-EBB41953AB7A}tf10001120</Template>
  <TotalTime>28</TotalTime>
  <Words>82</Words>
  <Application>Microsoft Macintosh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AREA 79 MOTION RESOURCES</vt:lpstr>
      <vt:lpstr>MOTION GUIDE</vt:lpstr>
      <vt:lpstr>MOTION GUIDE</vt:lpstr>
      <vt:lpstr>AREA 79 BOOK OF MOTIONS</vt:lpstr>
      <vt:lpstr>MOTIONS FLOW CHART</vt:lpstr>
      <vt:lpstr>PowerPoint Presentation</vt:lpstr>
      <vt:lpstr>YOU ARE NOT ALONE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79 MOTION RESOURCES</dc:title>
  <dc:creator>Rio-Layna Dinu</dc:creator>
  <cp:lastModifiedBy>Rio-Layna Dinu</cp:lastModifiedBy>
  <cp:revision>3</cp:revision>
  <dcterms:created xsi:type="dcterms:W3CDTF">2023-06-20T04:39:21Z</dcterms:created>
  <dcterms:modified xsi:type="dcterms:W3CDTF">2023-06-20T05:31:45Z</dcterms:modified>
</cp:coreProperties>
</file>